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6" r:id="rId1"/>
  </p:sldMasterIdLst>
  <p:notesMasterIdLst>
    <p:notesMasterId r:id="rId24"/>
  </p:notesMasterIdLst>
  <p:sldIdLst>
    <p:sldId id="256" r:id="rId2"/>
    <p:sldId id="257" r:id="rId3"/>
    <p:sldId id="258" r:id="rId4"/>
    <p:sldId id="259" r:id="rId5"/>
    <p:sldId id="260" r:id="rId6"/>
    <p:sldId id="261" r:id="rId7"/>
    <p:sldId id="263" r:id="rId8"/>
    <p:sldId id="264" r:id="rId9"/>
    <p:sldId id="265" r:id="rId10"/>
    <p:sldId id="276" r:id="rId11"/>
    <p:sldId id="266" r:id="rId12"/>
    <p:sldId id="267" r:id="rId13"/>
    <p:sldId id="268" r:id="rId14"/>
    <p:sldId id="269" r:id="rId15"/>
    <p:sldId id="270" r:id="rId16"/>
    <p:sldId id="271" r:id="rId17"/>
    <p:sldId id="272" r:id="rId18"/>
    <p:sldId id="273" r:id="rId19"/>
    <p:sldId id="274" r:id="rId20"/>
    <p:sldId id="277" r:id="rId21"/>
    <p:sldId id="275" r:id="rId22"/>
    <p:sldId id="278" r:id="rId2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1" d="100"/>
          <a:sy n="91" d="100"/>
        </p:scale>
        <p:origin x="-786" y="-96"/>
      </p:cViewPr>
      <p:guideLst>
        <p:guide orient="horz" pos="162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71825c3c94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71825c3c94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7178346d63_0_6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7178346d63_0_6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7f3261792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7f3261792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7f32617921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7f32617921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7f32617921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7f32617921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7f32617921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7f32617921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7f32617921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7f32617921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7178346d63_0_6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7178346d63_0_6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7703c9790ae4cbe9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7703c9790ae4cbe9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7703c9790ae4cbe9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7703c9790ae4cbe9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7178346d63_0_3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7178346d63_0_3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7703c9790ae4cbe9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7703c9790ae4cbe9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7178346d63_0_6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7178346d63_0_6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7178346d63_0_6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7178346d63_0_6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7178346d63_0_4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7178346d63_0_4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7178346d63_0_13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7178346d63_0_13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7178346d63_0_16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7178346d63_0_16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7178346d63_0_16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7178346d63_0_16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7178346d63_0_5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7178346d63_0_5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71825c3c94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71825c3c94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71825c3c94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71825c3c94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pPr marL="0" lvl="0" indent="0" algn="r" rtl="0">
                <a:spcBef>
                  <a:spcPts val="0"/>
                </a:spcBef>
                <a:spcAft>
                  <a:spcPts val="0"/>
                </a:spcAft>
                <a:buNone/>
              </a:pPr>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pPr marL="0" lvl="0" indent="0" algn="r" rtl="0">
                <a:spcBef>
                  <a:spcPts val="0"/>
                </a:spcBef>
                <a:spcAft>
                  <a:spcPts val="0"/>
                </a:spcAft>
                <a:buNone/>
              </a:pPr>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pPr marL="0" lvl="0" indent="0" algn="r" rtl="0">
                <a:spcBef>
                  <a:spcPts val="0"/>
                </a:spcBef>
                <a:spcAft>
                  <a:spcPts val="0"/>
                </a:spcAft>
                <a:buNone/>
              </a:pPr>
              <a:t>‹Nº›</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iseño personalizado 3">
  <p:cSld name="AUTOLAYOUT_3">
    <p:bg>
      <p:bgPr>
        <a:solidFill>
          <a:srgbClr val="FFFFFF"/>
        </a:solidFill>
        <a:effectLst/>
      </p:bgPr>
    </p:bg>
    <p:spTree>
      <p:nvGrpSpPr>
        <p:cNvPr id="1" name="Shape 50"/>
        <p:cNvGrpSpPr/>
        <p:nvPr/>
      </p:nvGrpSpPr>
      <p:grpSpPr>
        <a:xfrm>
          <a:off x="0" y="0"/>
          <a:ext cx="0" cy="0"/>
          <a:chOff x="0" y="0"/>
          <a:chExt cx="0" cy="0"/>
        </a:xfrm>
      </p:grpSpPr>
      <p:sp>
        <p:nvSpPr>
          <p:cNvPr id="51" name="Google Shape;51;p13"/>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13"/>
          <p:cNvSpPr/>
          <p:nvPr/>
        </p:nvSpPr>
        <p:spPr>
          <a:xfrm>
            <a:off x="4574400" y="0"/>
            <a:ext cx="4569600" cy="51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13"/>
          <p:cNvSpPr/>
          <p:nvPr/>
        </p:nvSpPr>
        <p:spPr>
          <a:xfrm>
            <a:off x="5323050" y="555900"/>
            <a:ext cx="3075000" cy="4031700"/>
          </a:xfrm>
          <a:prstGeom prst="rect">
            <a:avLst/>
          </a:prstGeom>
          <a:solidFill>
            <a:schemeClr val="lt2"/>
          </a:solidFill>
          <a:ln w="9525" cap="flat" cmpd="sng">
            <a:solidFill>
              <a:srgbClr val="BDBDBD"/>
            </a:solidFill>
            <a:prstDash val="solid"/>
            <a:miter lim="8000"/>
            <a:headEnd type="none" w="sm" len="sm"/>
            <a:tailEnd type="none" w="sm" len="sm"/>
          </a:ln>
          <a:effectLst>
            <a:outerShdw blurRad="50800" dist="38100" dir="5400000" algn="t" rotWithShape="0">
              <a:srgbClr val="000000">
                <a:alpha val="29800"/>
              </a:srgbClr>
            </a:outerShdw>
          </a:effectLst>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54" name="Google Shape;54;p13"/>
          <p:cNvSpPr txBox="1">
            <a:spLocks noGrp="1"/>
          </p:cNvSpPr>
          <p:nvPr>
            <p:ph type="title"/>
          </p:nvPr>
        </p:nvSpPr>
        <p:spPr>
          <a:xfrm>
            <a:off x="291875" y="406900"/>
            <a:ext cx="3978000" cy="1388700"/>
          </a:xfrm>
          <a:prstGeom prst="rect">
            <a:avLst/>
          </a:prstGeom>
          <a:noFill/>
        </p:spPr>
        <p:txBody>
          <a:bodyPr spcFirstLastPara="1" wrap="square" lIns="91425" tIns="91425" rIns="91425" bIns="91425" anchor="b" anchorCtr="0">
            <a:noAutofit/>
          </a:bodyPr>
          <a:lstStyle>
            <a:lvl1pPr lvl="0" algn="l">
              <a:lnSpc>
                <a:spcPct val="100000"/>
              </a:lnSpc>
              <a:spcBef>
                <a:spcPts val="0"/>
              </a:spcBef>
              <a:spcAft>
                <a:spcPts val="0"/>
              </a:spcAft>
              <a:buClr>
                <a:schemeClr val="dk1"/>
              </a:buClr>
              <a:buSzPts val="3000"/>
              <a:buNone/>
              <a:defRPr sz="3000" b="1">
                <a:solidFill>
                  <a:schemeClr val="lt2"/>
                </a:solidFill>
              </a:defRPr>
            </a:lvl1pPr>
            <a:lvl2pPr lvl="1" algn="l">
              <a:lnSpc>
                <a:spcPct val="100000"/>
              </a:lnSpc>
              <a:spcBef>
                <a:spcPts val="0"/>
              </a:spcBef>
              <a:spcAft>
                <a:spcPts val="0"/>
              </a:spcAft>
              <a:buClr>
                <a:schemeClr val="dk1"/>
              </a:buClr>
              <a:buSzPts val="3000"/>
              <a:buNone/>
              <a:defRPr sz="3000" b="1">
                <a:solidFill>
                  <a:schemeClr val="lt2"/>
                </a:solidFill>
              </a:defRPr>
            </a:lvl2pPr>
            <a:lvl3pPr lvl="2" algn="l">
              <a:lnSpc>
                <a:spcPct val="100000"/>
              </a:lnSpc>
              <a:spcBef>
                <a:spcPts val="0"/>
              </a:spcBef>
              <a:spcAft>
                <a:spcPts val="0"/>
              </a:spcAft>
              <a:buClr>
                <a:schemeClr val="dk1"/>
              </a:buClr>
              <a:buSzPts val="3000"/>
              <a:buNone/>
              <a:defRPr sz="3000" b="1">
                <a:solidFill>
                  <a:schemeClr val="lt2"/>
                </a:solidFill>
              </a:defRPr>
            </a:lvl3pPr>
            <a:lvl4pPr lvl="3" algn="l">
              <a:lnSpc>
                <a:spcPct val="100000"/>
              </a:lnSpc>
              <a:spcBef>
                <a:spcPts val="0"/>
              </a:spcBef>
              <a:spcAft>
                <a:spcPts val="0"/>
              </a:spcAft>
              <a:buClr>
                <a:schemeClr val="dk1"/>
              </a:buClr>
              <a:buSzPts val="3000"/>
              <a:buNone/>
              <a:defRPr sz="3000" b="1">
                <a:solidFill>
                  <a:schemeClr val="lt2"/>
                </a:solidFill>
              </a:defRPr>
            </a:lvl4pPr>
            <a:lvl5pPr lvl="4" algn="l">
              <a:lnSpc>
                <a:spcPct val="100000"/>
              </a:lnSpc>
              <a:spcBef>
                <a:spcPts val="0"/>
              </a:spcBef>
              <a:spcAft>
                <a:spcPts val="0"/>
              </a:spcAft>
              <a:buClr>
                <a:schemeClr val="dk1"/>
              </a:buClr>
              <a:buSzPts val="3000"/>
              <a:buNone/>
              <a:defRPr sz="3000" b="1">
                <a:solidFill>
                  <a:schemeClr val="lt2"/>
                </a:solidFill>
              </a:defRPr>
            </a:lvl5pPr>
            <a:lvl6pPr lvl="5" algn="l">
              <a:lnSpc>
                <a:spcPct val="100000"/>
              </a:lnSpc>
              <a:spcBef>
                <a:spcPts val="0"/>
              </a:spcBef>
              <a:spcAft>
                <a:spcPts val="0"/>
              </a:spcAft>
              <a:buClr>
                <a:schemeClr val="dk1"/>
              </a:buClr>
              <a:buSzPts val="3000"/>
              <a:buNone/>
              <a:defRPr sz="3000" b="1">
                <a:solidFill>
                  <a:schemeClr val="lt2"/>
                </a:solidFill>
              </a:defRPr>
            </a:lvl6pPr>
            <a:lvl7pPr lvl="6" algn="l">
              <a:lnSpc>
                <a:spcPct val="100000"/>
              </a:lnSpc>
              <a:spcBef>
                <a:spcPts val="0"/>
              </a:spcBef>
              <a:spcAft>
                <a:spcPts val="0"/>
              </a:spcAft>
              <a:buClr>
                <a:schemeClr val="dk1"/>
              </a:buClr>
              <a:buSzPts val="3000"/>
              <a:buNone/>
              <a:defRPr sz="3000" b="1">
                <a:solidFill>
                  <a:schemeClr val="lt2"/>
                </a:solidFill>
              </a:defRPr>
            </a:lvl7pPr>
            <a:lvl8pPr lvl="7" algn="l">
              <a:lnSpc>
                <a:spcPct val="100000"/>
              </a:lnSpc>
              <a:spcBef>
                <a:spcPts val="0"/>
              </a:spcBef>
              <a:spcAft>
                <a:spcPts val="0"/>
              </a:spcAft>
              <a:buClr>
                <a:schemeClr val="dk1"/>
              </a:buClr>
              <a:buSzPts val="3000"/>
              <a:buNone/>
              <a:defRPr sz="3000" b="1">
                <a:solidFill>
                  <a:schemeClr val="lt2"/>
                </a:solidFill>
              </a:defRPr>
            </a:lvl8pPr>
            <a:lvl9pPr lvl="8" algn="l">
              <a:lnSpc>
                <a:spcPct val="100000"/>
              </a:lnSpc>
              <a:spcBef>
                <a:spcPts val="0"/>
              </a:spcBef>
              <a:spcAft>
                <a:spcPts val="0"/>
              </a:spcAft>
              <a:buClr>
                <a:schemeClr val="dk1"/>
              </a:buClr>
              <a:buSzPts val="3000"/>
              <a:buNone/>
              <a:defRPr sz="3000" b="1">
                <a:solidFill>
                  <a:schemeClr val="lt2"/>
                </a:solidFill>
              </a:defRPr>
            </a:lvl9pPr>
          </a:lstStyle>
          <a:p>
            <a:endParaRPr/>
          </a:p>
        </p:txBody>
      </p:sp>
      <p:sp>
        <p:nvSpPr>
          <p:cNvPr id="55" name="Google Shape;55;p13"/>
          <p:cNvSpPr txBox="1">
            <a:spLocks noGrp="1"/>
          </p:cNvSpPr>
          <p:nvPr>
            <p:ph type="body" idx="1"/>
          </p:nvPr>
        </p:nvSpPr>
        <p:spPr>
          <a:xfrm>
            <a:off x="291950" y="1854951"/>
            <a:ext cx="3978000" cy="2577000"/>
          </a:xfrm>
          <a:prstGeom prst="rect">
            <a:avLst/>
          </a:prstGeom>
          <a:noFill/>
        </p:spPr>
        <p:txBody>
          <a:bodyPr spcFirstLastPara="1" wrap="square" lIns="91425" tIns="91425" rIns="91425" bIns="91425" anchor="t" anchorCtr="0">
            <a:noAutofit/>
          </a:bodyPr>
          <a:lstStyle>
            <a:lvl1pPr marL="457200" lvl="0" indent="-330200" algn="l">
              <a:lnSpc>
                <a:spcPct val="115000"/>
              </a:lnSpc>
              <a:spcBef>
                <a:spcPts val="0"/>
              </a:spcBef>
              <a:spcAft>
                <a:spcPts val="0"/>
              </a:spcAft>
              <a:buClr>
                <a:schemeClr val="dk2"/>
              </a:buClr>
              <a:buSzPts val="1600"/>
              <a:buChar char="●"/>
              <a:defRPr sz="1600">
                <a:solidFill>
                  <a:schemeClr val="dk2"/>
                </a:solidFill>
              </a:defRPr>
            </a:lvl1pPr>
            <a:lvl2pPr marL="914400" lvl="1" indent="-317500" algn="l">
              <a:lnSpc>
                <a:spcPct val="115000"/>
              </a:lnSpc>
              <a:spcBef>
                <a:spcPts val="1600"/>
              </a:spcBef>
              <a:spcAft>
                <a:spcPts val="0"/>
              </a:spcAft>
              <a:buClr>
                <a:schemeClr val="dk2"/>
              </a:buClr>
              <a:buSzPts val="1400"/>
              <a:buChar char="○"/>
              <a:defRPr sz="1400">
                <a:solidFill>
                  <a:schemeClr val="dk2"/>
                </a:solidFill>
              </a:defRPr>
            </a:lvl2pPr>
            <a:lvl3pPr marL="1371600" lvl="2" indent="-317500" algn="l">
              <a:lnSpc>
                <a:spcPct val="115000"/>
              </a:lnSpc>
              <a:spcBef>
                <a:spcPts val="1600"/>
              </a:spcBef>
              <a:spcAft>
                <a:spcPts val="0"/>
              </a:spcAft>
              <a:buClr>
                <a:schemeClr val="dk2"/>
              </a:buClr>
              <a:buSzPts val="1400"/>
              <a:buChar char="■"/>
              <a:defRPr sz="1400">
                <a:solidFill>
                  <a:schemeClr val="dk2"/>
                </a:solidFill>
              </a:defRPr>
            </a:lvl3pPr>
            <a:lvl4pPr marL="1828800" lvl="3" indent="-317500" algn="l">
              <a:lnSpc>
                <a:spcPct val="115000"/>
              </a:lnSpc>
              <a:spcBef>
                <a:spcPts val="1600"/>
              </a:spcBef>
              <a:spcAft>
                <a:spcPts val="0"/>
              </a:spcAft>
              <a:buClr>
                <a:schemeClr val="dk2"/>
              </a:buClr>
              <a:buSzPts val="1400"/>
              <a:buChar char="●"/>
              <a:defRPr sz="1400">
                <a:solidFill>
                  <a:schemeClr val="dk2"/>
                </a:solidFill>
              </a:defRPr>
            </a:lvl4pPr>
            <a:lvl5pPr marL="2286000" lvl="4" indent="-317500" algn="l">
              <a:lnSpc>
                <a:spcPct val="115000"/>
              </a:lnSpc>
              <a:spcBef>
                <a:spcPts val="1600"/>
              </a:spcBef>
              <a:spcAft>
                <a:spcPts val="0"/>
              </a:spcAft>
              <a:buClr>
                <a:schemeClr val="dk2"/>
              </a:buClr>
              <a:buSzPts val="1400"/>
              <a:buChar char="○"/>
              <a:defRPr sz="1400">
                <a:solidFill>
                  <a:schemeClr val="dk2"/>
                </a:solidFill>
              </a:defRPr>
            </a:lvl5pPr>
            <a:lvl6pPr marL="2743200" lvl="5" indent="-317500" algn="l">
              <a:lnSpc>
                <a:spcPct val="115000"/>
              </a:lnSpc>
              <a:spcBef>
                <a:spcPts val="1600"/>
              </a:spcBef>
              <a:spcAft>
                <a:spcPts val="0"/>
              </a:spcAft>
              <a:buClr>
                <a:schemeClr val="dk2"/>
              </a:buClr>
              <a:buSzPts val="1400"/>
              <a:buChar char="■"/>
              <a:defRPr sz="1400">
                <a:solidFill>
                  <a:schemeClr val="dk2"/>
                </a:solidFill>
              </a:defRPr>
            </a:lvl6pPr>
            <a:lvl7pPr marL="3200400" lvl="6" indent="-317500" algn="l">
              <a:lnSpc>
                <a:spcPct val="115000"/>
              </a:lnSpc>
              <a:spcBef>
                <a:spcPts val="1600"/>
              </a:spcBef>
              <a:spcAft>
                <a:spcPts val="0"/>
              </a:spcAft>
              <a:buClr>
                <a:schemeClr val="dk2"/>
              </a:buClr>
              <a:buSzPts val="1400"/>
              <a:buChar char="●"/>
              <a:defRPr sz="1400">
                <a:solidFill>
                  <a:schemeClr val="dk2"/>
                </a:solidFill>
              </a:defRPr>
            </a:lvl7pPr>
            <a:lvl8pPr marL="3657600" lvl="7" indent="-317500" algn="l">
              <a:lnSpc>
                <a:spcPct val="115000"/>
              </a:lnSpc>
              <a:spcBef>
                <a:spcPts val="1600"/>
              </a:spcBef>
              <a:spcAft>
                <a:spcPts val="0"/>
              </a:spcAft>
              <a:buClr>
                <a:schemeClr val="dk2"/>
              </a:buClr>
              <a:buSzPts val="1400"/>
              <a:buChar char="○"/>
              <a:defRPr sz="1400">
                <a:solidFill>
                  <a:schemeClr val="dk2"/>
                </a:solidFill>
              </a:defRPr>
            </a:lvl8pPr>
            <a:lvl9pPr marL="4114800" lvl="8" indent="-317500" algn="l">
              <a:lnSpc>
                <a:spcPct val="115000"/>
              </a:lnSpc>
              <a:spcBef>
                <a:spcPts val="1600"/>
              </a:spcBef>
              <a:spcAft>
                <a:spcPts val="1600"/>
              </a:spcAft>
              <a:buClr>
                <a:schemeClr val="dk2"/>
              </a:buClr>
              <a:buSzPts val="1400"/>
              <a:buChar char="■"/>
              <a:defRPr sz="1400">
                <a:solidFill>
                  <a:schemeClr val="dk2"/>
                </a:solidFill>
              </a:defRPr>
            </a:lvl9pPr>
          </a:lstStyle>
          <a:p>
            <a:endParaRPr/>
          </a:p>
        </p:txBody>
      </p:sp>
      <p:sp>
        <p:nvSpPr>
          <p:cNvPr id="56" name="Google Shape;56;p13"/>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es"/>
              <a:pPr marL="0" lvl="0" indent="0" algn="r" rtl="0">
                <a:spcBef>
                  <a:spcPts val="0"/>
                </a:spcBef>
                <a:spcAft>
                  <a:spcPts val="0"/>
                </a:spcAft>
                <a:buNone/>
              </a:pPr>
              <a:t>‹Nº›</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Diseño personalizado 1">
  <p:cSld name="AUTOLAYOUT_4">
    <p:bg>
      <p:bgPr>
        <a:solidFill>
          <a:srgbClr val="FFFFFF"/>
        </a:solidFill>
        <a:effectLst/>
      </p:bgPr>
    </p:bg>
    <p:spTree>
      <p:nvGrpSpPr>
        <p:cNvPr id="1" name="Shape 57"/>
        <p:cNvGrpSpPr/>
        <p:nvPr/>
      </p:nvGrpSpPr>
      <p:grpSpPr>
        <a:xfrm>
          <a:off x="0" y="0"/>
          <a:ext cx="0" cy="0"/>
          <a:chOff x="0" y="0"/>
          <a:chExt cx="0" cy="0"/>
        </a:xfrm>
      </p:grpSpPr>
      <p:sp>
        <p:nvSpPr>
          <p:cNvPr id="58" name="Google Shape;58;p14"/>
          <p:cNvSpPr/>
          <p:nvPr/>
        </p:nvSpPr>
        <p:spPr>
          <a:xfrm>
            <a:off x="0" y="0"/>
            <a:ext cx="9144000" cy="51435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14"/>
          <p:cNvSpPr txBox="1">
            <a:spLocks noGrp="1"/>
          </p:cNvSpPr>
          <p:nvPr>
            <p:ph type="ctrTitle"/>
          </p:nvPr>
        </p:nvSpPr>
        <p:spPr>
          <a:xfrm>
            <a:off x="1375600" y="939000"/>
            <a:ext cx="6369600" cy="2545800"/>
          </a:xfrm>
          <a:prstGeom prst="rect">
            <a:avLst/>
          </a:prstGeom>
          <a:noFill/>
        </p:spPr>
        <p:txBody>
          <a:bodyPr spcFirstLastPara="1" wrap="square" lIns="91425" tIns="91425" rIns="91425" bIns="91425" anchor="ctr" anchorCtr="0">
            <a:noAutofit/>
          </a:bodyPr>
          <a:lstStyle>
            <a:lvl1pPr lvl="0" algn="ctr">
              <a:lnSpc>
                <a:spcPct val="100000"/>
              </a:lnSpc>
              <a:spcBef>
                <a:spcPts val="0"/>
              </a:spcBef>
              <a:spcAft>
                <a:spcPts val="0"/>
              </a:spcAft>
              <a:buClr>
                <a:srgbClr val="FFFFFF"/>
              </a:buClr>
              <a:buSzPts val="4000"/>
              <a:buNone/>
              <a:defRPr sz="4000">
                <a:solidFill>
                  <a:srgbClr val="FFFFFF"/>
                </a:solidFill>
              </a:defRPr>
            </a:lvl1pPr>
            <a:lvl2pPr lvl="1" algn="ctr">
              <a:lnSpc>
                <a:spcPct val="100000"/>
              </a:lnSpc>
              <a:spcBef>
                <a:spcPts val="0"/>
              </a:spcBef>
              <a:spcAft>
                <a:spcPts val="0"/>
              </a:spcAft>
              <a:buClr>
                <a:srgbClr val="FFFFFF"/>
              </a:buClr>
              <a:buSzPts val="4000"/>
              <a:buNone/>
              <a:defRPr sz="4000">
                <a:solidFill>
                  <a:srgbClr val="FFFFFF"/>
                </a:solidFill>
              </a:defRPr>
            </a:lvl2pPr>
            <a:lvl3pPr lvl="2" algn="ctr">
              <a:lnSpc>
                <a:spcPct val="100000"/>
              </a:lnSpc>
              <a:spcBef>
                <a:spcPts val="0"/>
              </a:spcBef>
              <a:spcAft>
                <a:spcPts val="0"/>
              </a:spcAft>
              <a:buClr>
                <a:srgbClr val="FFFFFF"/>
              </a:buClr>
              <a:buSzPts val="4000"/>
              <a:buNone/>
              <a:defRPr sz="4000">
                <a:solidFill>
                  <a:srgbClr val="FFFFFF"/>
                </a:solidFill>
              </a:defRPr>
            </a:lvl3pPr>
            <a:lvl4pPr lvl="3" algn="ctr">
              <a:lnSpc>
                <a:spcPct val="100000"/>
              </a:lnSpc>
              <a:spcBef>
                <a:spcPts val="0"/>
              </a:spcBef>
              <a:spcAft>
                <a:spcPts val="0"/>
              </a:spcAft>
              <a:buClr>
                <a:srgbClr val="FFFFFF"/>
              </a:buClr>
              <a:buSzPts val="4000"/>
              <a:buNone/>
              <a:defRPr sz="4000">
                <a:solidFill>
                  <a:srgbClr val="FFFFFF"/>
                </a:solidFill>
              </a:defRPr>
            </a:lvl4pPr>
            <a:lvl5pPr lvl="4" algn="ctr">
              <a:lnSpc>
                <a:spcPct val="100000"/>
              </a:lnSpc>
              <a:spcBef>
                <a:spcPts val="0"/>
              </a:spcBef>
              <a:spcAft>
                <a:spcPts val="0"/>
              </a:spcAft>
              <a:buClr>
                <a:srgbClr val="FFFFFF"/>
              </a:buClr>
              <a:buSzPts val="4000"/>
              <a:buNone/>
              <a:defRPr sz="4000">
                <a:solidFill>
                  <a:srgbClr val="FFFFFF"/>
                </a:solidFill>
              </a:defRPr>
            </a:lvl5pPr>
            <a:lvl6pPr lvl="5" algn="ctr">
              <a:lnSpc>
                <a:spcPct val="100000"/>
              </a:lnSpc>
              <a:spcBef>
                <a:spcPts val="0"/>
              </a:spcBef>
              <a:spcAft>
                <a:spcPts val="0"/>
              </a:spcAft>
              <a:buClr>
                <a:srgbClr val="FFFFFF"/>
              </a:buClr>
              <a:buSzPts val="4000"/>
              <a:buNone/>
              <a:defRPr sz="4000">
                <a:solidFill>
                  <a:srgbClr val="FFFFFF"/>
                </a:solidFill>
              </a:defRPr>
            </a:lvl6pPr>
            <a:lvl7pPr lvl="6" algn="ctr">
              <a:lnSpc>
                <a:spcPct val="100000"/>
              </a:lnSpc>
              <a:spcBef>
                <a:spcPts val="0"/>
              </a:spcBef>
              <a:spcAft>
                <a:spcPts val="0"/>
              </a:spcAft>
              <a:buClr>
                <a:srgbClr val="FFFFFF"/>
              </a:buClr>
              <a:buSzPts val="4000"/>
              <a:buNone/>
              <a:defRPr sz="4000">
                <a:solidFill>
                  <a:srgbClr val="FFFFFF"/>
                </a:solidFill>
              </a:defRPr>
            </a:lvl7pPr>
            <a:lvl8pPr lvl="7" algn="ctr">
              <a:lnSpc>
                <a:spcPct val="100000"/>
              </a:lnSpc>
              <a:spcBef>
                <a:spcPts val="0"/>
              </a:spcBef>
              <a:spcAft>
                <a:spcPts val="0"/>
              </a:spcAft>
              <a:buClr>
                <a:srgbClr val="FFFFFF"/>
              </a:buClr>
              <a:buSzPts val="4000"/>
              <a:buNone/>
              <a:defRPr sz="4000">
                <a:solidFill>
                  <a:srgbClr val="FFFFFF"/>
                </a:solidFill>
              </a:defRPr>
            </a:lvl8pPr>
            <a:lvl9pPr lvl="8" algn="ctr">
              <a:lnSpc>
                <a:spcPct val="100000"/>
              </a:lnSpc>
              <a:spcBef>
                <a:spcPts val="0"/>
              </a:spcBef>
              <a:spcAft>
                <a:spcPts val="0"/>
              </a:spcAft>
              <a:buClr>
                <a:srgbClr val="FFFFFF"/>
              </a:buClr>
              <a:buSzPts val="4000"/>
              <a:buNone/>
              <a:defRPr sz="4000">
                <a:solidFill>
                  <a:srgbClr val="FFFFFF"/>
                </a:solidFill>
              </a:defRPr>
            </a:lvl9pPr>
          </a:lstStyle>
          <a:p>
            <a:endParaRPr/>
          </a:p>
        </p:txBody>
      </p:sp>
      <p:sp>
        <p:nvSpPr>
          <p:cNvPr id="60" name="Google Shape;60;p14"/>
          <p:cNvSpPr txBox="1">
            <a:spLocks noGrp="1"/>
          </p:cNvSpPr>
          <p:nvPr>
            <p:ph type="subTitle" idx="1"/>
          </p:nvPr>
        </p:nvSpPr>
        <p:spPr>
          <a:xfrm>
            <a:off x="1387200" y="3637200"/>
            <a:ext cx="6369600" cy="567300"/>
          </a:xfrm>
          <a:prstGeom prst="rect">
            <a:avLst/>
          </a:prstGeom>
          <a:noFill/>
        </p:spPr>
        <p:txBody>
          <a:bodyPr spcFirstLastPara="1" wrap="square" lIns="91425" tIns="91425" rIns="91425" bIns="91425" anchor="t" anchorCtr="0">
            <a:noAutofit/>
          </a:bodyPr>
          <a:lstStyle>
            <a:lvl1pPr lvl="0" algn="ctr">
              <a:lnSpc>
                <a:spcPct val="100000"/>
              </a:lnSpc>
              <a:spcBef>
                <a:spcPts val="0"/>
              </a:spcBef>
              <a:spcAft>
                <a:spcPts val="0"/>
              </a:spcAft>
              <a:buClr>
                <a:srgbClr val="FFFFFF"/>
              </a:buClr>
              <a:buSzPts val="1400"/>
              <a:buNone/>
              <a:defRPr sz="1400">
                <a:solidFill>
                  <a:srgbClr val="FFFFFF"/>
                </a:solidFill>
              </a:defRPr>
            </a:lvl1pPr>
            <a:lvl2pPr lvl="1" algn="ctr">
              <a:lnSpc>
                <a:spcPct val="100000"/>
              </a:lnSpc>
              <a:spcBef>
                <a:spcPts val="0"/>
              </a:spcBef>
              <a:spcAft>
                <a:spcPts val="0"/>
              </a:spcAft>
              <a:buClr>
                <a:srgbClr val="FFFFFF"/>
              </a:buClr>
              <a:buSzPts val="1400"/>
              <a:buNone/>
              <a:defRPr sz="1400">
                <a:solidFill>
                  <a:srgbClr val="FFFFFF"/>
                </a:solidFill>
              </a:defRPr>
            </a:lvl2pPr>
            <a:lvl3pPr lvl="2" algn="ctr">
              <a:lnSpc>
                <a:spcPct val="100000"/>
              </a:lnSpc>
              <a:spcBef>
                <a:spcPts val="0"/>
              </a:spcBef>
              <a:spcAft>
                <a:spcPts val="0"/>
              </a:spcAft>
              <a:buClr>
                <a:srgbClr val="FFFFFF"/>
              </a:buClr>
              <a:buSzPts val="1400"/>
              <a:buNone/>
              <a:defRPr sz="1400">
                <a:solidFill>
                  <a:srgbClr val="FFFFFF"/>
                </a:solidFill>
              </a:defRPr>
            </a:lvl3pPr>
            <a:lvl4pPr lvl="3" algn="ctr">
              <a:lnSpc>
                <a:spcPct val="100000"/>
              </a:lnSpc>
              <a:spcBef>
                <a:spcPts val="0"/>
              </a:spcBef>
              <a:spcAft>
                <a:spcPts val="0"/>
              </a:spcAft>
              <a:buClr>
                <a:srgbClr val="FFFFFF"/>
              </a:buClr>
              <a:buSzPts val="1400"/>
              <a:buNone/>
              <a:defRPr sz="1400">
                <a:solidFill>
                  <a:srgbClr val="FFFFFF"/>
                </a:solidFill>
              </a:defRPr>
            </a:lvl4pPr>
            <a:lvl5pPr lvl="4" algn="ctr">
              <a:lnSpc>
                <a:spcPct val="100000"/>
              </a:lnSpc>
              <a:spcBef>
                <a:spcPts val="0"/>
              </a:spcBef>
              <a:spcAft>
                <a:spcPts val="0"/>
              </a:spcAft>
              <a:buClr>
                <a:srgbClr val="FFFFFF"/>
              </a:buClr>
              <a:buSzPts val="1400"/>
              <a:buNone/>
              <a:defRPr sz="1400">
                <a:solidFill>
                  <a:srgbClr val="FFFFFF"/>
                </a:solidFill>
              </a:defRPr>
            </a:lvl5pPr>
            <a:lvl6pPr lvl="5" algn="ctr">
              <a:lnSpc>
                <a:spcPct val="100000"/>
              </a:lnSpc>
              <a:spcBef>
                <a:spcPts val="0"/>
              </a:spcBef>
              <a:spcAft>
                <a:spcPts val="0"/>
              </a:spcAft>
              <a:buClr>
                <a:srgbClr val="FFFFFF"/>
              </a:buClr>
              <a:buSzPts val="1400"/>
              <a:buNone/>
              <a:defRPr sz="1400">
                <a:solidFill>
                  <a:srgbClr val="FFFFFF"/>
                </a:solidFill>
              </a:defRPr>
            </a:lvl6pPr>
            <a:lvl7pPr lvl="6" algn="ctr">
              <a:lnSpc>
                <a:spcPct val="100000"/>
              </a:lnSpc>
              <a:spcBef>
                <a:spcPts val="0"/>
              </a:spcBef>
              <a:spcAft>
                <a:spcPts val="0"/>
              </a:spcAft>
              <a:buClr>
                <a:srgbClr val="FFFFFF"/>
              </a:buClr>
              <a:buSzPts val="1400"/>
              <a:buNone/>
              <a:defRPr sz="1400">
                <a:solidFill>
                  <a:srgbClr val="FFFFFF"/>
                </a:solidFill>
              </a:defRPr>
            </a:lvl7pPr>
            <a:lvl8pPr lvl="7" algn="ctr">
              <a:lnSpc>
                <a:spcPct val="100000"/>
              </a:lnSpc>
              <a:spcBef>
                <a:spcPts val="0"/>
              </a:spcBef>
              <a:spcAft>
                <a:spcPts val="0"/>
              </a:spcAft>
              <a:buClr>
                <a:srgbClr val="FFFFFF"/>
              </a:buClr>
              <a:buSzPts val="1400"/>
              <a:buNone/>
              <a:defRPr sz="1400">
                <a:solidFill>
                  <a:srgbClr val="FFFFFF"/>
                </a:solidFill>
              </a:defRPr>
            </a:lvl8pPr>
            <a:lvl9pPr lvl="8" algn="ctr">
              <a:lnSpc>
                <a:spcPct val="100000"/>
              </a:lnSpc>
              <a:spcBef>
                <a:spcPts val="0"/>
              </a:spcBef>
              <a:spcAft>
                <a:spcPts val="0"/>
              </a:spcAft>
              <a:buClr>
                <a:srgbClr val="FFFFFF"/>
              </a:buClr>
              <a:buSzPts val="1400"/>
              <a:buNone/>
              <a:defRPr sz="1400">
                <a:solidFill>
                  <a:srgbClr val="FFFFFF"/>
                </a:solidFill>
              </a:defRPr>
            </a:lvl9pPr>
          </a:lstStyle>
          <a:p>
            <a:endParaRPr/>
          </a:p>
        </p:txBody>
      </p:sp>
      <p:sp>
        <p:nvSpPr>
          <p:cNvPr id="61" name="Google Shape;61;p14"/>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rgbClr val="FFFFFF"/>
                </a:solidFill>
              </a:defRPr>
            </a:lvl1pPr>
            <a:lvl2pPr lvl="1" algn="r">
              <a:lnSpc>
                <a:spcPct val="100000"/>
              </a:lnSpc>
              <a:spcAft>
                <a:spcPts val="0"/>
              </a:spcAft>
              <a:buNone/>
              <a:defRPr sz="1000">
                <a:solidFill>
                  <a:srgbClr val="FFFFFF"/>
                </a:solidFill>
              </a:defRPr>
            </a:lvl2pPr>
            <a:lvl3pPr lvl="2" algn="r">
              <a:lnSpc>
                <a:spcPct val="100000"/>
              </a:lnSpc>
              <a:spcAft>
                <a:spcPts val="0"/>
              </a:spcAft>
              <a:buNone/>
              <a:defRPr sz="1000">
                <a:solidFill>
                  <a:srgbClr val="FFFFFF"/>
                </a:solidFill>
              </a:defRPr>
            </a:lvl3pPr>
            <a:lvl4pPr lvl="3" algn="r">
              <a:lnSpc>
                <a:spcPct val="100000"/>
              </a:lnSpc>
              <a:spcAft>
                <a:spcPts val="0"/>
              </a:spcAft>
              <a:buNone/>
              <a:defRPr sz="1000">
                <a:solidFill>
                  <a:srgbClr val="FFFFFF"/>
                </a:solidFill>
              </a:defRPr>
            </a:lvl4pPr>
            <a:lvl5pPr lvl="4" algn="r">
              <a:lnSpc>
                <a:spcPct val="100000"/>
              </a:lnSpc>
              <a:spcAft>
                <a:spcPts val="0"/>
              </a:spcAft>
              <a:buNone/>
              <a:defRPr sz="1000">
                <a:solidFill>
                  <a:srgbClr val="FFFFFF"/>
                </a:solidFill>
              </a:defRPr>
            </a:lvl5pPr>
            <a:lvl6pPr lvl="5" algn="r">
              <a:lnSpc>
                <a:spcPct val="100000"/>
              </a:lnSpc>
              <a:spcAft>
                <a:spcPts val="0"/>
              </a:spcAft>
              <a:buNone/>
              <a:defRPr sz="1000">
                <a:solidFill>
                  <a:srgbClr val="FFFFFF"/>
                </a:solidFill>
              </a:defRPr>
            </a:lvl6pPr>
            <a:lvl7pPr lvl="6" algn="r">
              <a:lnSpc>
                <a:spcPct val="100000"/>
              </a:lnSpc>
              <a:spcAft>
                <a:spcPts val="0"/>
              </a:spcAft>
              <a:buNone/>
              <a:defRPr sz="1000">
                <a:solidFill>
                  <a:srgbClr val="FFFFFF"/>
                </a:solidFill>
              </a:defRPr>
            </a:lvl7pPr>
            <a:lvl8pPr lvl="7" algn="r">
              <a:lnSpc>
                <a:spcPct val="100000"/>
              </a:lnSpc>
              <a:spcAft>
                <a:spcPts val="0"/>
              </a:spcAft>
              <a:buNone/>
              <a:defRPr sz="1000">
                <a:solidFill>
                  <a:srgbClr val="FFFFFF"/>
                </a:solidFill>
              </a:defRPr>
            </a:lvl8pPr>
            <a:lvl9pPr lvl="8" algn="r">
              <a:lnSpc>
                <a:spcPct val="100000"/>
              </a:lnSpc>
              <a:spcAft>
                <a:spcPts val="0"/>
              </a:spcAft>
              <a:buNone/>
              <a:defRPr sz="1000">
                <a:solidFill>
                  <a:srgbClr val="FFFFFF"/>
                </a:solidFill>
              </a:defRPr>
            </a:lvl9pPr>
          </a:lstStyle>
          <a:p>
            <a:pPr marL="0" lvl="0" indent="0" algn="r" rtl="0">
              <a:spcBef>
                <a:spcPts val="0"/>
              </a:spcBef>
              <a:spcAft>
                <a:spcPts val="0"/>
              </a:spcAft>
              <a:buNone/>
            </a:pPr>
            <a:fld id="{00000000-1234-1234-1234-123412341234}" type="slidenum">
              <a:rPr lang="es"/>
              <a:pPr marL="0" lvl="0" indent="0" algn="r" rtl="0">
                <a:spcBef>
                  <a:spcPts val="0"/>
                </a:spcBef>
                <a:spcAft>
                  <a:spcPts val="0"/>
                </a:spcAft>
                <a:buNone/>
              </a:pPr>
              <a:t>‹Nº›</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Diseño personalizado">
  <p:cSld name="AUTOLAYOUT_5">
    <p:bg>
      <p:bgPr>
        <a:solidFill>
          <a:srgbClr val="FFFFFF"/>
        </a:solidFill>
        <a:effectLst/>
      </p:bgPr>
    </p:bg>
    <p:spTree>
      <p:nvGrpSpPr>
        <p:cNvPr id="1" name="Shape 62"/>
        <p:cNvGrpSpPr/>
        <p:nvPr/>
      </p:nvGrpSpPr>
      <p:grpSpPr>
        <a:xfrm>
          <a:off x="0" y="0"/>
          <a:ext cx="0" cy="0"/>
          <a:chOff x="0" y="0"/>
          <a:chExt cx="0" cy="0"/>
        </a:xfrm>
      </p:grpSpPr>
      <p:sp>
        <p:nvSpPr>
          <p:cNvPr id="63" name="Google Shape;63;p15"/>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5"/>
          <p:cNvSpPr/>
          <p:nvPr/>
        </p:nvSpPr>
        <p:spPr>
          <a:xfrm>
            <a:off x="-29" y="0"/>
            <a:ext cx="9144000" cy="1741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15"/>
          <p:cNvSpPr/>
          <p:nvPr/>
        </p:nvSpPr>
        <p:spPr>
          <a:xfrm rot="-5400000">
            <a:off x="7406225" y="300"/>
            <a:ext cx="1738200" cy="1737300"/>
          </a:xfrm>
          <a:prstGeom prst="rtTriangle">
            <a:avLst/>
          </a:prstGeom>
          <a:solidFill>
            <a:srgbClr val="FFFFFF">
              <a:alpha val="4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15"/>
          <p:cNvSpPr txBox="1">
            <a:spLocks noGrp="1"/>
          </p:cNvSpPr>
          <p:nvPr>
            <p:ph type="title"/>
          </p:nvPr>
        </p:nvSpPr>
        <p:spPr>
          <a:xfrm>
            <a:off x="324475" y="148225"/>
            <a:ext cx="5244900" cy="1373700"/>
          </a:xfrm>
          <a:prstGeom prst="rect">
            <a:avLst/>
          </a:prstGeom>
          <a:noFill/>
        </p:spPr>
        <p:txBody>
          <a:bodyPr spcFirstLastPara="1" wrap="square" lIns="91425" tIns="91425" rIns="91425" bIns="91425" anchor="b" anchorCtr="0">
            <a:noAutofit/>
          </a:bodyPr>
          <a:lstStyle>
            <a:lvl1pPr lvl="0" algn="l">
              <a:lnSpc>
                <a:spcPct val="100000"/>
              </a:lnSpc>
              <a:spcBef>
                <a:spcPts val="0"/>
              </a:spcBef>
              <a:spcAft>
                <a:spcPts val="0"/>
              </a:spcAft>
              <a:buNone/>
              <a:defRPr sz="2800" b="1">
                <a:solidFill>
                  <a:srgbClr val="FFFFFF"/>
                </a:solidFill>
              </a:defRPr>
            </a:lvl1pPr>
            <a:lvl2pPr lvl="1" algn="l">
              <a:lnSpc>
                <a:spcPct val="100000"/>
              </a:lnSpc>
              <a:spcBef>
                <a:spcPts val="0"/>
              </a:spcBef>
              <a:spcAft>
                <a:spcPts val="0"/>
              </a:spcAft>
              <a:buNone/>
              <a:defRPr sz="2800" b="1">
                <a:solidFill>
                  <a:srgbClr val="FFFFFF"/>
                </a:solidFill>
              </a:defRPr>
            </a:lvl2pPr>
            <a:lvl3pPr lvl="2" algn="l">
              <a:lnSpc>
                <a:spcPct val="100000"/>
              </a:lnSpc>
              <a:spcBef>
                <a:spcPts val="0"/>
              </a:spcBef>
              <a:spcAft>
                <a:spcPts val="0"/>
              </a:spcAft>
              <a:buNone/>
              <a:defRPr sz="2800" b="1">
                <a:solidFill>
                  <a:srgbClr val="FFFFFF"/>
                </a:solidFill>
              </a:defRPr>
            </a:lvl3pPr>
            <a:lvl4pPr lvl="3" algn="l">
              <a:lnSpc>
                <a:spcPct val="100000"/>
              </a:lnSpc>
              <a:spcBef>
                <a:spcPts val="0"/>
              </a:spcBef>
              <a:spcAft>
                <a:spcPts val="0"/>
              </a:spcAft>
              <a:buNone/>
              <a:defRPr sz="2800" b="1">
                <a:solidFill>
                  <a:srgbClr val="FFFFFF"/>
                </a:solidFill>
              </a:defRPr>
            </a:lvl4pPr>
            <a:lvl5pPr lvl="4" algn="l">
              <a:lnSpc>
                <a:spcPct val="100000"/>
              </a:lnSpc>
              <a:spcBef>
                <a:spcPts val="0"/>
              </a:spcBef>
              <a:spcAft>
                <a:spcPts val="0"/>
              </a:spcAft>
              <a:buNone/>
              <a:defRPr sz="2800" b="1">
                <a:solidFill>
                  <a:srgbClr val="FFFFFF"/>
                </a:solidFill>
              </a:defRPr>
            </a:lvl5pPr>
            <a:lvl6pPr lvl="5" algn="l">
              <a:lnSpc>
                <a:spcPct val="100000"/>
              </a:lnSpc>
              <a:spcBef>
                <a:spcPts val="0"/>
              </a:spcBef>
              <a:spcAft>
                <a:spcPts val="0"/>
              </a:spcAft>
              <a:buNone/>
              <a:defRPr sz="2800" b="1">
                <a:solidFill>
                  <a:srgbClr val="FFFFFF"/>
                </a:solidFill>
              </a:defRPr>
            </a:lvl6pPr>
            <a:lvl7pPr lvl="6" algn="l">
              <a:lnSpc>
                <a:spcPct val="100000"/>
              </a:lnSpc>
              <a:spcBef>
                <a:spcPts val="0"/>
              </a:spcBef>
              <a:spcAft>
                <a:spcPts val="0"/>
              </a:spcAft>
              <a:buNone/>
              <a:defRPr sz="2800" b="1">
                <a:solidFill>
                  <a:srgbClr val="FFFFFF"/>
                </a:solidFill>
              </a:defRPr>
            </a:lvl7pPr>
            <a:lvl8pPr lvl="7" algn="l">
              <a:lnSpc>
                <a:spcPct val="100000"/>
              </a:lnSpc>
              <a:spcBef>
                <a:spcPts val="0"/>
              </a:spcBef>
              <a:spcAft>
                <a:spcPts val="0"/>
              </a:spcAft>
              <a:buNone/>
              <a:defRPr sz="2800" b="1">
                <a:solidFill>
                  <a:srgbClr val="FFFFFF"/>
                </a:solidFill>
              </a:defRPr>
            </a:lvl8pPr>
            <a:lvl9pPr lvl="8" algn="l">
              <a:lnSpc>
                <a:spcPct val="100000"/>
              </a:lnSpc>
              <a:spcBef>
                <a:spcPts val="0"/>
              </a:spcBef>
              <a:spcAft>
                <a:spcPts val="0"/>
              </a:spcAft>
              <a:buNone/>
              <a:defRPr sz="2800" b="1">
                <a:solidFill>
                  <a:srgbClr val="FFFFFF"/>
                </a:solidFill>
              </a:defRPr>
            </a:lvl9pPr>
          </a:lstStyle>
          <a:p>
            <a:endParaRPr/>
          </a:p>
        </p:txBody>
      </p:sp>
      <p:sp>
        <p:nvSpPr>
          <p:cNvPr id="67" name="Google Shape;67;p15"/>
          <p:cNvSpPr txBox="1">
            <a:spLocks noGrp="1"/>
          </p:cNvSpPr>
          <p:nvPr>
            <p:ph type="body" idx="1"/>
          </p:nvPr>
        </p:nvSpPr>
        <p:spPr>
          <a:xfrm>
            <a:off x="324475" y="1920450"/>
            <a:ext cx="8494800" cy="2704200"/>
          </a:xfrm>
          <a:prstGeom prst="rect">
            <a:avLst/>
          </a:prstGeom>
          <a:noFill/>
        </p:spPr>
        <p:txBody>
          <a:bodyPr spcFirstLastPara="1" wrap="square" lIns="91425" tIns="91425" rIns="91425" bIns="91425" anchor="t" anchorCtr="0">
            <a:noAutofit/>
          </a:bodyPr>
          <a:lstStyle>
            <a:lvl1pPr marL="457200" lvl="0" indent="-342900" algn="l">
              <a:lnSpc>
                <a:spcPct val="115000"/>
              </a:lnSpc>
              <a:spcBef>
                <a:spcPts val="0"/>
              </a:spcBef>
              <a:spcAft>
                <a:spcPts val="0"/>
              </a:spcAft>
              <a:buClr>
                <a:srgbClr val="616161"/>
              </a:buClr>
              <a:buSzPts val="1800"/>
              <a:buChar char="●"/>
              <a:defRPr sz="1800">
                <a:solidFill>
                  <a:srgbClr val="616161"/>
                </a:solidFill>
              </a:defRPr>
            </a:lvl1pPr>
            <a:lvl2pPr marL="914400" lvl="1" indent="-317500" algn="l">
              <a:lnSpc>
                <a:spcPct val="115000"/>
              </a:lnSpc>
              <a:spcBef>
                <a:spcPts val="1600"/>
              </a:spcBef>
              <a:spcAft>
                <a:spcPts val="0"/>
              </a:spcAft>
              <a:buClr>
                <a:srgbClr val="616161"/>
              </a:buClr>
              <a:buSzPts val="1400"/>
              <a:buChar char="○"/>
              <a:defRPr sz="1400">
                <a:solidFill>
                  <a:srgbClr val="616161"/>
                </a:solidFill>
              </a:defRPr>
            </a:lvl2pPr>
            <a:lvl3pPr marL="1371600" lvl="2" indent="-317500" algn="l">
              <a:lnSpc>
                <a:spcPct val="115000"/>
              </a:lnSpc>
              <a:spcBef>
                <a:spcPts val="1600"/>
              </a:spcBef>
              <a:spcAft>
                <a:spcPts val="0"/>
              </a:spcAft>
              <a:buClr>
                <a:srgbClr val="616161"/>
              </a:buClr>
              <a:buSzPts val="1400"/>
              <a:buChar char="■"/>
              <a:defRPr sz="1400">
                <a:solidFill>
                  <a:srgbClr val="616161"/>
                </a:solidFill>
              </a:defRPr>
            </a:lvl3pPr>
            <a:lvl4pPr marL="1828800" lvl="3" indent="-317500" algn="l">
              <a:lnSpc>
                <a:spcPct val="115000"/>
              </a:lnSpc>
              <a:spcBef>
                <a:spcPts val="1600"/>
              </a:spcBef>
              <a:spcAft>
                <a:spcPts val="0"/>
              </a:spcAft>
              <a:buClr>
                <a:srgbClr val="616161"/>
              </a:buClr>
              <a:buSzPts val="1400"/>
              <a:buChar char="●"/>
              <a:defRPr sz="1400">
                <a:solidFill>
                  <a:srgbClr val="616161"/>
                </a:solidFill>
              </a:defRPr>
            </a:lvl4pPr>
            <a:lvl5pPr marL="2286000" lvl="4" indent="-317500" algn="l">
              <a:lnSpc>
                <a:spcPct val="115000"/>
              </a:lnSpc>
              <a:spcBef>
                <a:spcPts val="1600"/>
              </a:spcBef>
              <a:spcAft>
                <a:spcPts val="0"/>
              </a:spcAft>
              <a:buClr>
                <a:srgbClr val="616161"/>
              </a:buClr>
              <a:buSzPts val="1400"/>
              <a:buChar char="○"/>
              <a:defRPr sz="1400">
                <a:solidFill>
                  <a:srgbClr val="616161"/>
                </a:solidFill>
              </a:defRPr>
            </a:lvl5pPr>
            <a:lvl6pPr marL="2743200" lvl="5" indent="-317500" algn="l">
              <a:lnSpc>
                <a:spcPct val="115000"/>
              </a:lnSpc>
              <a:spcBef>
                <a:spcPts val="1600"/>
              </a:spcBef>
              <a:spcAft>
                <a:spcPts val="0"/>
              </a:spcAft>
              <a:buClr>
                <a:srgbClr val="616161"/>
              </a:buClr>
              <a:buSzPts val="1400"/>
              <a:buChar char="■"/>
              <a:defRPr sz="1400">
                <a:solidFill>
                  <a:srgbClr val="616161"/>
                </a:solidFill>
              </a:defRPr>
            </a:lvl6pPr>
            <a:lvl7pPr marL="3200400" lvl="6" indent="-317500" algn="l">
              <a:lnSpc>
                <a:spcPct val="115000"/>
              </a:lnSpc>
              <a:spcBef>
                <a:spcPts val="1600"/>
              </a:spcBef>
              <a:spcAft>
                <a:spcPts val="0"/>
              </a:spcAft>
              <a:buClr>
                <a:srgbClr val="616161"/>
              </a:buClr>
              <a:buSzPts val="1400"/>
              <a:buChar char="●"/>
              <a:defRPr sz="1400">
                <a:solidFill>
                  <a:srgbClr val="616161"/>
                </a:solidFill>
              </a:defRPr>
            </a:lvl7pPr>
            <a:lvl8pPr marL="3657600" lvl="7" indent="-317500" algn="l">
              <a:lnSpc>
                <a:spcPct val="115000"/>
              </a:lnSpc>
              <a:spcBef>
                <a:spcPts val="1600"/>
              </a:spcBef>
              <a:spcAft>
                <a:spcPts val="0"/>
              </a:spcAft>
              <a:buClr>
                <a:srgbClr val="616161"/>
              </a:buClr>
              <a:buSzPts val="1400"/>
              <a:buChar char="○"/>
              <a:defRPr sz="1400">
                <a:solidFill>
                  <a:srgbClr val="616161"/>
                </a:solidFill>
              </a:defRPr>
            </a:lvl8pPr>
            <a:lvl9pPr marL="4114800" lvl="8" indent="-317500" algn="l">
              <a:lnSpc>
                <a:spcPct val="115000"/>
              </a:lnSpc>
              <a:spcBef>
                <a:spcPts val="1600"/>
              </a:spcBef>
              <a:spcAft>
                <a:spcPts val="1600"/>
              </a:spcAft>
              <a:buClr>
                <a:srgbClr val="616161"/>
              </a:buClr>
              <a:buSzPts val="1400"/>
              <a:buChar char="■"/>
              <a:defRPr sz="1400">
                <a:solidFill>
                  <a:srgbClr val="616161"/>
                </a:solidFill>
              </a:defRPr>
            </a:lvl9pPr>
          </a:lstStyle>
          <a:p>
            <a:endParaRPr/>
          </a:p>
        </p:txBody>
      </p:sp>
      <p:sp>
        <p:nvSpPr>
          <p:cNvPr id="68" name="Google Shape;68;p15"/>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rgbClr val="616161"/>
                </a:solidFill>
              </a:defRPr>
            </a:lvl1pPr>
            <a:lvl2pPr lvl="1" algn="r">
              <a:lnSpc>
                <a:spcPct val="100000"/>
              </a:lnSpc>
              <a:spcAft>
                <a:spcPts val="0"/>
              </a:spcAft>
              <a:buNone/>
              <a:defRPr sz="1000">
                <a:solidFill>
                  <a:srgbClr val="616161"/>
                </a:solidFill>
              </a:defRPr>
            </a:lvl2pPr>
            <a:lvl3pPr lvl="2" algn="r">
              <a:lnSpc>
                <a:spcPct val="100000"/>
              </a:lnSpc>
              <a:spcAft>
                <a:spcPts val="0"/>
              </a:spcAft>
              <a:buNone/>
              <a:defRPr sz="1000">
                <a:solidFill>
                  <a:srgbClr val="616161"/>
                </a:solidFill>
              </a:defRPr>
            </a:lvl3pPr>
            <a:lvl4pPr lvl="3" algn="r">
              <a:lnSpc>
                <a:spcPct val="100000"/>
              </a:lnSpc>
              <a:spcAft>
                <a:spcPts val="0"/>
              </a:spcAft>
              <a:buNone/>
              <a:defRPr sz="1000">
                <a:solidFill>
                  <a:srgbClr val="616161"/>
                </a:solidFill>
              </a:defRPr>
            </a:lvl4pPr>
            <a:lvl5pPr lvl="4" algn="r">
              <a:lnSpc>
                <a:spcPct val="100000"/>
              </a:lnSpc>
              <a:spcAft>
                <a:spcPts val="0"/>
              </a:spcAft>
              <a:buNone/>
              <a:defRPr sz="1000">
                <a:solidFill>
                  <a:srgbClr val="616161"/>
                </a:solidFill>
              </a:defRPr>
            </a:lvl5pPr>
            <a:lvl6pPr lvl="5" algn="r">
              <a:lnSpc>
                <a:spcPct val="100000"/>
              </a:lnSpc>
              <a:spcAft>
                <a:spcPts val="0"/>
              </a:spcAft>
              <a:buNone/>
              <a:defRPr sz="1000">
                <a:solidFill>
                  <a:srgbClr val="616161"/>
                </a:solidFill>
              </a:defRPr>
            </a:lvl6pPr>
            <a:lvl7pPr lvl="6" algn="r">
              <a:lnSpc>
                <a:spcPct val="100000"/>
              </a:lnSpc>
              <a:spcAft>
                <a:spcPts val="0"/>
              </a:spcAft>
              <a:buNone/>
              <a:defRPr sz="1000">
                <a:solidFill>
                  <a:srgbClr val="616161"/>
                </a:solidFill>
              </a:defRPr>
            </a:lvl7pPr>
            <a:lvl8pPr lvl="7" algn="r">
              <a:lnSpc>
                <a:spcPct val="100000"/>
              </a:lnSpc>
              <a:spcAft>
                <a:spcPts val="0"/>
              </a:spcAft>
              <a:buNone/>
              <a:defRPr sz="1000">
                <a:solidFill>
                  <a:srgbClr val="616161"/>
                </a:solidFill>
              </a:defRPr>
            </a:lvl8pPr>
            <a:lvl9pPr lvl="8" algn="r">
              <a:lnSpc>
                <a:spcPct val="100000"/>
              </a:lnSpc>
              <a:spcAft>
                <a:spcPts val="0"/>
              </a:spcAft>
              <a:buNone/>
              <a:defRPr sz="1000">
                <a:solidFill>
                  <a:srgbClr val="616161"/>
                </a:solidFill>
              </a:defRPr>
            </a:lvl9pPr>
          </a:lstStyle>
          <a:p>
            <a:pPr marL="0" lvl="0" indent="0" algn="r" rtl="0">
              <a:spcBef>
                <a:spcPts val="0"/>
              </a:spcBef>
              <a:spcAft>
                <a:spcPts val="0"/>
              </a:spcAft>
              <a:buNone/>
            </a:pPr>
            <a:fld id="{00000000-1234-1234-1234-123412341234}" type="slidenum">
              <a:rPr lang="es"/>
              <a:pPr marL="0" lvl="0" indent="0" algn="r" rtl="0">
                <a:spcBef>
                  <a:spcPts val="0"/>
                </a:spcBef>
                <a:spcAft>
                  <a:spcPts val="0"/>
                </a:spcAft>
                <a:buNone/>
              </a:pPr>
              <a:t>‹Nº›</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Diseño personalizado 4">
  <p:cSld name="AUTOLAYOUT_7">
    <p:bg>
      <p:bgPr>
        <a:solidFill>
          <a:srgbClr val="FFFFFF"/>
        </a:solidFill>
        <a:effectLst/>
      </p:bgPr>
    </p:bg>
    <p:spTree>
      <p:nvGrpSpPr>
        <p:cNvPr id="1" name="Shape 69"/>
        <p:cNvGrpSpPr/>
        <p:nvPr/>
      </p:nvGrpSpPr>
      <p:grpSpPr>
        <a:xfrm>
          <a:off x="0" y="0"/>
          <a:ext cx="0" cy="0"/>
          <a:chOff x="0" y="0"/>
          <a:chExt cx="0" cy="0"/>
        </a:xfrm>
      </p:grpSpPr>
      <p:sp>
        <p:nvSpPr>
          <p:cNvPr id="70" name="Google Shape;70;p16"/>
          <p:cNvSpPr/>
          <p:nvPr/>
        </p:nvSpPr>
        <p:spPr>
          <a:xfrm>
            <a:off x="0" y="0"/>
            <a:ext cx="9144000" cy="51435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16"/>
          <p:cNvSpPr txBox="1">
            <a:spLocks noGrp="1"/>
          </p:cNvSpPr>
          <p:nvPr>
            <p:ph type="ctrTitle"/>
          </p:nvPr>
        </p:nvSpPr>
        <p:spPr>
          <a:xfrm>
            <a:off x="1837575" y="1251525"/>
            <a:ext cx="5445900" cy="2640600"/>
          </a:xfrm>
          <a:prstGeom prst="rect">
            <a:avLst/>
          </a:prstGeom>
          <a:noFill/>
        </p:spPr>
        <p:txBody>
          <a:bodyPr spcFirstLastPara="1" wrap="square" lIns="91425" tIns="91425" rIns="91425" bIns="91425" anchor="ctr" anchorCtr="0">
            <a:noAutofit/>
          </a:bodyPr>
          <a:lstStyle>
            <a:lvl1pPr lvl="0" algn="ctr">
              <a:lnSpc>
                <a:spcPct val="100000"/>
              </a:lnSpc>
              <a:spcBef>
                <a:spcPts val="0"/>
              </a:spcBef>
              <a:spcAft>
                <a:spcPts val="0"/>
              </a:spcAft>
              <a:buClr>
                <a:srgbClr val="FFFFFF"/>
              </a:buClr>
              <a:buSzPts val="4000"/>
              <a:buNone/>
              <a:defRPr sz="4000" b="1">
                <a:solidFill>
                  <a:srgbClr val="FFFFFF"/>
                </a:solidFill>
              </a:defRPr>
            </a:lvl1pPr>
            <a:lvl2pPr lvl="1" algn="ctr">
              <a:lnSpc>
                <a:spcPct val="100000"/>
              </a:lnSpc>
              <a:spcBef>
                <a:spcPts val="0"/>
              </a:spcBef>
              <a:spcAft>
                <a:spcPts val="0"/>
              </a:spcAft>
              <a:buClr>
                <a:srgbClr val="FFFFFF"/>
              </a:buClr>
              <a:buSzPts val="4000"/>
              <a:buNone/>
              <a:defRPr sz="4000" b="1">
                <a:solidFill>
                  <a:srgbClr val="FFFFFF"/>
                </a:solidFill>
              </a:defRPr>
            </a:lvl2pPr>
            <a:lvl3pPr lvl="2" algn="ctr">
              <a:lnSpc>
                <a:spcPct val="100000"/>
              </a:lnSpc>
              <a:spcBef>
                <a:spcPts val="0"/>
              </a:spcBef>
              <a:spcAft>
                <a:spcPts val="0"/>
              </a:spcAft>
              <a:buClr>
                <a:srgbClr val="FFFFFF"/>
              </a:buClr>
              <a:buSzPts val="4000"/>
              <a:buNone/>
              <a:defRPr sz="4000" b="1">
                <a:solidFill>
                  <a:srgbClr val="FFFFFF"/>
                </a:solidFill>
              </a:defRPr>
            </a:lvl3pPr>
            <a:lvl4pPr lvl="3" algn="ctr">
              <a:lnSpc>
                <a:spcPct val="100000"/>
              </a:lnSpc>
              <a:spcBef>
                <a:spcPts val="0"/>
              </a:spcBef>
              <a:spcAft>
                <a:spcPts val="0"/>
              </a:spcAft>
              <a:buClr>
                <a:srgbClr val="FFFFFF"/>
              </a:buClr>
              <a:buSzPts val="4000"/>
              <a:buNone/>
              <a:defRPr sz="4000" b="1">
                <a:solidFill>
                  <a:srgbClr val="FFFFFF"/>
                </a:solidFill>
              </a:defRPr>
            </a:lvl4pPr>
            <a:lvl5pPr lvl="4" algn="ctr">
              <a:lnSpc>
                <a:spcPct val="100000"/>
              </a:lnSpc>
              <a:spcBef>
                <a:spcPts val="0"/>
              </a:spcBef>
              <a:spcAft>
                <a:spcPts val="0"/>
              </a:spcAft>
              <a:buClr>
                <a:srgbClr val="FFFFFF"/>
              </a:buClr>
              <a:buSzPts val="4000"/>
              <a:buNone/>
              <a:defRPr sz="4000" b="1">
                <a:solidFill>
                  <a:srgbClr val="FFFFFF"/>
                </a:solidFill>
              </a:defRPr>
            </a:lvl5pPr>
            <a:lvl6pPr lvl="5" algn="ctr">
              <a:lnSpc>
                <a:spcPct val="100000"/>
              </a:lnSpc>
              <a:spcBef>
                <a:spcPts val="0"/>
              </a:spcBef>
              <a:spcAft>
                <a:spcPts val="0"/>
              </a:spcAft>
              <a:buClr>
                <a:srgbClr val="FFFFFF"/>
              </a:buClr>
              <a:buSzPts val="4000"/>
              <a:buNone/>
              <a:defRPr sz="4000" b="1">
                <a:solidFill>
                  <a:srgbClr val="FFFFFF"/>
                </a:solidFill>
              </a:defRPr>
            </a:lvl6pPr>
            <a:lvl7pPr lvl="6" algn="ctr">
              <a:lnSpc>
                <a:spcPct val="100000"/>
              </a:lnSpc>
              <a:spcBef>
                <a:spcPts val="0"/>
              </a:spcBef>
              <a:spcAft>
                <a:spcPts val="0"/>
              </a:spcAft>
              <a:buClr>
                <a:srgbClr val="FFFFFF"/>
              </a:buClr>
              <a:buSzPts val="4000"/>
              <a:buNone/>
              <a:defRPr sz="4000" b="1">
                <a:solidFill>
                  <a:srgbClr val="FFFFFF"/>
                </a:solidFill>
              </a:defRPr>
            </a:lvl7pPr>
            <a:lvl8pPr lvl="7" algn="ctr">
              <a:lnSpc>
                <a:spcPct val="100000"/>
              </a:lnSpc>
              <a:spcBef>
                <a:spcPts val="0"/>
              </a:spcBef>
              <a:spcAft>
                <a:spcPts val="0"/>
              </a:spcAft>
              <a:buClr>
                <a:srgbClr val="FFFFFF"/>
              </a:buClr>
              <a:buSzPts val="4000"/>
              <a:buNone/>
              <a:defRPr sz="4000" b="1">
                <a:solidFill>
                  <a:srgbClr val="FFFFFF"/>
                </a:solidFill>
              </a:defRPr>
            </a:lvl8pPr>
            <a:lvl9pPr lvl="8" algn="ctr">
              <a:lnSpc>
                <a:spcPct val="100000"/>
              </a:lnSpc>
              <a:spcBef>
                <a:spcPts val="0"/>
              </a:spcBef>
              <a:spcAft>
                <a:spcPts val="0"/>
              </a:spcAft>
              <a:buClr>
                <a:srgbClr val="FFFFFF"/>
              </a:buClr>
              <a:buSzPts val="4000"/>
              <a:buNone/>
              <a:defRPr sz="4000" b="1">
                <a:solidFill>
                  <a:srgbClr val="FFFFFF"/>
                </a:solidFill>
              </a:defRPr>
            </a:lvl9pPr>
          </a:lstStyle>
          <a:p>
            <a:endParaRPr/>
          </a:p>
        </p:txBody>
      </p:sp>
      <p:sp>
        <p:nvSpPr>
          <p:cNvPr id="72" name="Google Shape;72;p16"/>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rgbClr val="FFFFFF"/>
                </a:solidFill>
              </a:defRPr>
            </a:lvl1pPr>
            <a:lvl2pPr lvl="1" algn="r">
              <a:lnSpc>
                <a:spcPct val="100000"/>
              </a:lnSpc>
              <a:spcAft>
                <a:spcPts val="0"/>
              </a:spcAft>
              <a:buNone/>
              <a:defRPr sz="1000">
                <a:solidFill>
                  <a:srgbClr val="FFFFFF"/>
                </a:solidFill>
              </a:defRPr>
            </a:lvl2pPr>
            <a:lvl3pPr lvl="2" algn="r">
              <a:lnSpc>
                <a:spcPct val="100000"/>
              </a:lnSpc>
              <a:spcAft>
                <a:spcPts val="0"/>
              </a:spcAft>
              <a:buNone/>
              <a:defRPr sz="1000">
                <a:solidFill>
                  <a:srgbClr val="FFFFFF"/>
                </a:solidFill>
              </a:defRPr>
            </a:lvl3pPr>
            <a:lvl4pPr lvl="3" algn="r">
              <a:lnSpc>
                <a:spcPct val="100000"/>
              </a:lnSpc>
              <a:spcAft>
                <a:spcPts val="0"/>
              </a:spcAft>
              <a:buNone/>
              <a:defRPr sz="1000">
                <a:solidFill>
                  <a:srgbClr val="FFFFFF"/>
                </a:solidFill>
              </a:defRPr>
            </a:lvl4pPr>
            <a:lvl5pPr lvl="4" algn="r">
              <a:lnSpc>
                <a:spcPct val="100000"/>
              </a:lnSpc>
              <a:spcAft>
                <a:spcPts val="0"/>
              </a:spcAft>
              <a:buNone/>
              <a:defRPr sz="1000">
                <a:solidFill>
                  <a:srgbClr val="FFFFFF"/>
                </a:solidFill>
              </a:defRPr>
            </a:lvl5pPr>
            <a:lvl6pPr lvl="5" algn="r">
              <a:lnSpc>
                <a:spcPct val="100000"/>
              </a:lnSpc>
              <a:spcAft>
                <a:spcPts val="0"/>
              </a:spcAft>
              <a:buNone/>
              <a:defRPr sz="1000">
                <a:solidFill>
                  <a:srgbClr val="FFFFFF"/>
                </a:solidFill>
              </a:defRPr>
            </a:lvl6pPr>
            <a:lvl7pPr lvl="6" algn="r">
              <a:lnSpc>
                <a:spcPct val="100000"/>
              </a:lnSpc>
              <a:spcAft>
                <a:spcPts val="0"/>
              </a:spcAft>
              <a:buNone/>
              <a:defRPr sz="1000">
                <a:solidFill>
                  <a:srgbClr val="FFFFFF"/>
                </a:solidFill>
              </a:defRPr>
            </a:lvl7pPr>
            <a:lvl8pPr lvl="7" algn="r">
              <a:lnSpc>
                <a:spcPct val="100000"/>
              </a:lnSpc>
              <a:spcAft>
                <a:spcPts val="0"/>
              </a:spcAft>
              <a:buNone/>
              <a:defRPr sz="1000">
                <a:solidFill>
                  <a:srgbClr val="FFFFFF"/>
                </a:solidFill>
              </a:defRPr>
            </a:lvl8pPr>
            <a:lvl9pPr lvl="8" algn="r">
              <a:lnSpc>
                <a:spcPct val="100000"/>
              </a:lnSpc>
              <a:spcAft>
                <a:spcPts val="0"/>
              </a:spcAft>
              <a:buNone/>
              <a:defRPr sz="1000">
                <a:solidFill>
                  <a:srgbClr val="FFFFFF"/>
                </a:solidFill>
              </a:defRPr>
            </a:lvl9pPr>
          </a:lstStyle>
          <a:p>
            <a:pPr marL="0" lvl="0" indent="0" algn="r" rtl="0">
              <a:spcBef>
                <a:spcPts val="0"/>
              </a:spcBef>
              <a:spcAft>
                <a:spcPts val="0"/>
              </a:spcAft>
              <a:buNone/>
            </a:pPr>
            <a:fld id="{00000000-1234-1234-1234-123412341234}" type="slidenum">
              <a:rPr lang="es"/>
              <a:pPr marL="0" lvl="0" indent="0" algn="r" rtl="0">
                <a:spcBef>
                  <a:spcPts val="0"/>
                </a:spcBef>
                <a:spcAft>
                  <a:spcPts val="0"/>
                </a:spcAft>
                <a:buNone/>
              </a:pPr>
              <a:t>‹Nº›</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Diseño personalizado 5">
  <p:cSld name="AUTOLAYOUT_9">
    <p:bg>
      <p:bgPr>
        <a:solidFill>
          <a:srgbClr val="FFFFFF"/>
        </a:solidFill>
        <a:effectLst/>
      </p:bgPr>
    </p:bg>
    <p:spTree>
      <p:nvGrpSpPr>
        <p:cNvPr id="1" name="Shape 73"/>
        <p:cNvGrpSpPr/>
        <p:nvPr/>
      </p:nvGrpSpPr>
      <p:grpSpPr>
        <a:xfrm>
          <a:off x="0" y="0"/>
          <a:ext cx="0" cy="0"/>
          <a:chOff x="0" y="0"/>
          <a:chExt cx="0" cy="0"/>
        </a:xfrm>
      </p:grpSpPr>
      <p:sp>
        <p:nvSpPr>
          <p:cNvPr id="74" name="Google Shape;74;p17"/>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 name="Google Shape;75;p17"/>
          <p:cNvGrpSpPr/>
          <p:nvPr/>
        </p:nvGrpSpPr>
        <p:grpSpPr>
          <a:xfrm>
            <a:off x="4870649" y="2121826"/>
            <a:ext cx="3764843" cy="64502"/>
            <a:chOff x="595675" y="2820050"/>
            <a:chExt cx="7952774" cy="64502"/>
          </a:xfrm>
        </p:grpSpPr>
        <p:sp>
          <p:nvSpPr>
            <p:cNvPr id="76" name="Google Shape;76;p17"/>
            <p:cNvSpPr/>
            <p:nvPr/>
          </p:nvSpPr>
          <p:spPr>
            <a:xfrm>
              <a:off x="2186208" y="2820050"/>
              <a:ext cx="1620000" cy="64500"/>
            </a:xfrm>
            <a:prstGeom prst="rect">
              <a:avLst/>
            </a:prstGeom>
            <a:solidFill>
              <a:srgbClr val="D6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7"/>
            <p:cNvSpPr/>
            <p:nvPr/>
          </p:nvSpPr>
          <p:spPr>
            <a:xfrm>
              <a:off x="3776784" y="2820050"/>
              <a:ext cx="1620000" cy="64500"/>
            </a:xfrm>
            <a:prstGeom prst="rect">
              <a:avLst/>
            </a:prstGeom>
            <a:solidFill>
              <a:srgbClr val="F77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17"/>
            <p:cNvSpPr/>
            <p:nvPr/>
          </p:nvSpPr>
          <p:spPr>
            <a:xfrm>
              <a:off x="5373056" y="2820052"/>
              <a:ext cx="1596300" cy="64500"/>
            </a:xfrm>
            <a:prstGeom prst="rect">
              <a:avLst/>
            </a:prstGeom>
            <a:solidFill>
              <a:srgbClr val="FCBF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7"/>
            <p:cNvSpPr/>
            <p:nvPr/>
          </p:nvSpPr>
          <p:spPr>
            <a:xfrm>
              <a:off x="595675" y="2820050"/>
              <a:ext cx="1590600" cy="64500"/>
            </a:xfrm>
            <a:prstGeom prst="rect">
              <a:avLst/>
            </a:prstGeom>
            <a:solidFill>
              <a:srgbClr val="0030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7"/>
            <p:cNvSpPr/>
            <p:nvPr/>
          </p:nvSpPr>
          <p:spPr>
            <a:xfrm>
              <a:off x="6957849" y="2820050"/>
              <a:ext cx="1590600" cy="64500"/>
            </a:xfrm>
            <a:prstGeom prst="rect">
              <a:avLst/>
            </a:prstGeom>
            <a:solidFill>
              <a:srgbClr val="EAE2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 name="Google Shape;81;p17"/>
          <p:cNvSpPr txBox="1">
            <a:spLocks noGrp="1"/>
          </p:cNvSpPr>
          <p:nvPr>
            <p:ph type="title"/>
          </p:nvPr>
        </p:nvSpPr>
        <p:spPr>
          <a:xfrm>
            <a:off x="4771875" y="545025"/>
            <a:ext cx="3880800" cy="1438200"/>
          </a:xfrm>
          <a:prstGeom prst="rect">
            <a:avLst/>
          </a:prstGeom>
          <a:noFill/>
        </p:spPr>
        <p:txBody>
          <a:bodyPr spcFirstLastPara="1" wrap="square" lIns="91425" tIns="91425" rIns="91425" bIns="91425" anchor="b" anchorCtr="0">
            <a:noAutofit/>
          </a:bodyPr>
          <a:lstStyle>
            <a:lvl1pPr lvl="0" algn="l">
              <a:lnSpc>
                <a:spcPct val="100000"/>
              </a:lnSpc>
              <a:spcBef>
                <a:spcPts val="0"/>
              </a:spcBef>
              <a:spcAft>
                <a:spcPts val="0"/>
              </a:spcAft>
              <a:buNone/>
              <a:defRPr sz="2400" b="1">
                <a:solidFill>
                  <a:srgbClr val="434343"/>
                </a:solidFill>
              </a:defRPr>
            </a:lvl1pPr>
            <a:lvl2pPr lvl="1" algn="l">
              <a:lnSpc>
                <a:spcPct val="100000"/>
              </a:lnSpc>
              <a:spcBef>
                <a:spcPts val="0"/>
              </a:spcBef>
              <a:spcAft>
                <a:spcPts val="0"/>
              </a:spcAft>
              <a:buNone/>
              <a:defRPr sz="2400" b="1">
                <a:solidFill>
                  <a:srgbClr val="434343"/>
                </a:solidFill>
              </a:defRPr>
            </a:lvl2pPr>
            <a:lvl3pPr lvl="2" algn="l">
              <a:lnSpc>
                <a:spcPct val="100000"/>
              </a:lnSpc>
              <a:spcBef>
                <a:spcPts val="0"/>
              </a:spcBef>
              <a:spcAft>
                <a:spcPts val="0"/>
              </a:spcAft>
              <a:buNone/>
              <a:defRPr sz="2400" b="1">
                <a:solidFill>
                  <a:srgbClr val="434343"/>
                </a:solidFill>
              </a:defRPr>
            </a:lvl3pPr>
            <a:lvl4pPr lvl="3" algn="l">
              <a:lnSpc>
                <a:spcPct val="100000"/>
              </a:lnSpc>
              <a:spcBef>
                <a:spcPts val="0"/>
              </a:spcBef>
              <a:spcAft>
                <a:spcPts val="0"/>
              </a:spcAft>
              <a:buNone/>
              <a:defRPr sz="2400" b="1">
                <a:solidFill>
                  <a:srgbClr val="434343"/>
                </a:solidFill>
              </a:defRPr>
            </a:lvl4pPr>
            <a:lvl5pPr lvl="4" algn="l">
              <a:lnSpc>
                <a:spcPct val="100000"/>
              </a:lnSpc>
              <a:spcBef>
                <a:spcPts val="0"/>
              </a:spcBef>
              <a:spcAft>
                <a:spcPts val="0"/>
              </a:spcAft>
              <a:buNone/>
              <a:defRPr sz="2400" b="1">
                <a:solidFill>
                  <a:srgbClr val="434343"/>
                </a:solidFill>
              </a:defRPr>
            </a:lvl5pPr>
            <a:lvl6pPr lvl="5" algn="l">
              <a:lnSpc>
                <a:spcPct val="100000"/>
              </a:lnSpc>
              <a:spcBef>
                <a:spcPts val="0"/>
              </a:spcBef>
              <a:spcAft>
                <a:spcPts val="0"/>
              </a:spcAft>
              <a:buNone/>
              <a:defRPr sz="2400" b="1">
                <a:solidFill>
                  <a:srgbClr val="434343"/>
                </a:solidFill>
              </a:defRPr>
            </a:lvl6pPr>
            <a:lvl7pPr lvl="6" algn="l">
              <a:lnSpc>
                <a:spcPct val="100000"/>
              </a:lnSpc>
              <a:spcBef>
                <a:spcPts val="0"/>
              </a:spcBef>
              <a:spcAft>
                <a:spcPts val="0"/>
              </a:spcAft>
              <a:buNone/>
              <a:defRPr sz="2400" b="1">
                <a:solidFill>
                  <a:srgbClr val="434343"/>
                </a:solidFill>
              </a:defRPr>
            </a:lvl7pPr>
            <a:lvl8pPr lvl="7" algn="l">
              <a:lnSpc>
                <a:spcPct val="100000"/>
              </a:lnSpc>
              <a:spcBef>
                <a:spcPts val="0"/>
              </a:spcBef>
              <a:spcAft>
                <a:spcPts val="0"/>
              </a:spcAft>
              <a:buNone/>
              <a:defRPr sz="2400" b="1">
                <a:solidFill>
                  <a:srgbClr val="434343"/>
                </a:solidFill>
              </a:defRPr>
            </a:lvl8pPr>
            <a:lvl9pPr lvl="8" algn="l">
              <a:lnSpc>
                <a:spcPct val="100000"/>
              </a:lnSpc>
              <a:spcBef>
                <a:spcPts val="0"/>
              </a:spcBef>
              <a:spcAft>
                <a:spcPts val="0"/>
              </a:spcAft>
              <a:buNone/>
              <a:defRPr sz="2400" b="1">
                <a:solidFill>
                  <a:srgbClr val="434343"/>
                </a:solidFill>
              </a:defRPr>
            </a:lvl9pPr>
          </a:lstStyle>
          <a:p>
            <a:endParaRPr/>
          </a:p>
        </p:txBody>
      </p:sp>
      <p:sp>
        <p:nvSpPr>
          <p:cNvPr id="82" name="Google Shape;82;p17"/>
          <p:cNvSpPr txBox="1">
            <a:spLocks noGrp="1"/>
          </p:cNvSpPr>
          <p:nvPr>
            <p:ph type="body" idx="1"/>
          </p:nvPr>
        </p:nvSpPr>
        <p:spPr>
          <a:xfrm>
            <a:off x="4771875" y="2324775"/>
            <a:ext cx="3880800" cy="2273700"/>
          </a:xfrm>
          <a:prstGeom prst="rect">
            <a:avLst/>
          </a:prstGeom>
          <a:noFill/>
        </p:spPr>
        <p:txBody>
          <a:bodyPr spcFirstLastPara="1" wrap="square" lIns="91425" tIns="91425" rIns="91425" bIns="91425" anchor="t" anchorCtr="0">
            <a:noAutofit/>
          </a:bodyPr>
          <a:lstStyle>
            <a:lvl1pPr marL="457200" lvl="0" indent="-317500" algn="l">
              <a:lnSpc>
                <a:spcPct val="115000"/>
              </a:lnSpc>
              <a:spcBef>
                <a:spcPts val="0"/>
              </a:spcBef>
              <a:spcAft>
                <a:spcPts val="0"/>
              </a:spcAft>
              <a:buClr>
                <a:srgbClr val="434343"/>
              </a:buClr>
              <a:buSzPts val="1400"/>
              <a:buChar char="●"/>
              <a:defRPr sz="1400">
                <a:solidFill>
                  <a:srgbClr val="434343"/>
                </a:solidFill>
              </a:defRPr>
            </a:lvl1pPr>
            <a:lvl2pPr marL="914400" lvl="1" indent="-304800" algn="l">
              <a:lnSpc>
                <a:spcPct val="115000"/>
              </a:lnSpc>
              <a:spcBef>
                <a:spcPts val="1600"/>
              </a:spcBef>
              <a:spcAft>
                <a:spcPts val="0"/>
              </a:spcAft>
              <a:buClr>
                <a:srgbClr val="434343"/>
              </a:buClr>
              <a:buSzPts val="1200"/>
              <a:buChar char="○"/>
              <a:defRPr sz="1200">
                <a:solidFill>
                  <a:srgbClr val="434343"/>
                </a:solidFill>
              </a:defRPr>
            </a:lvl2pPr>
            <a:lvl3pPr marL="1371600" lvl="2" indent="-304800" algn="l">
              <a:lnSpc>
                <a:spcPct val="115000"/>
              </a:lnSpc>
              <a:spcBef>
                <a:spcPts val="1600"/>
              </a:spcBef>
              <a:spcAft>
                <a:spcPts val="0"/>
              </a:spcAft>
              <a:buClr>
                <a:srgbClr val="434343"/>
              </a:buClr>
              <a:buSzPts val="1200"/>
              <a:buChar char="■"/>
              <a:defRPr sz="1200">
                <a:solidFill>
                  <a:srgbClr val="434343"/>
                </a:solidFill>
              </a:defRPr>
            </a:lvl3pPr>
            <a:lvl4pPr marL="1828800" lvl="3" indent="-304800" algn="l">
              <a:lnSpc>
                <a:spcPct val="115000"/>
              </a:lnSpc>
              <a:spcBef>
                <a:spcPts val="1600"/>
              </a:spcBef>
              <a:spcAft>
                <a:spcPts val="0"/>
              </a:spcAft>
              <a:buClr>
                <a:srgbClr val="434343"/>
              </a:buClr>
              <a:buSzPts val="1200"/>
              <a:buChar char="●"/>
              <a:defRPr sz="1200">
                <a:solidFill>
                  <a:srgbClr val="434343"/>
                </a:solidFill>
              </a:defRPr>
            </a:lvl4pPr>
            <a:lvl5pPr marL="2286000" lvl="4" indent="-304800" algn="l">
              <a:lnSpc>
                <a:spcPct val="115000"/>
              </a:lnSpc>
              <a:spcBef>
                <a:spcPts val="1600"/>
              </a:spcBef>
              <a:spcAft>
                <a:spcPts val="0"/>
              </a:spcAft>
              <a:buClr>
                <a:srgbClr val="434343"/>
              </a:buClr>
              <a:buSzPts val="1200"/>
              <a:buChar char="○"/>
              <a:defRPr sz="1200">
                <a:solidFill>
                  <a:srgbClr val="434343"/>
                </a:solidFill>
              </a:defRPr>
            </a:lvl5pPr>
            <a:lvl6pPr marL="2743200" lvl="5" indent="-304800" algn="l">
              <a:lnSpc>
                <a:spcPct val="115000"/>
              </a:lnSpc>
              <a:spcBef>
                <a:spcPts val="1600"/>
              </a:spcBef>
              <a:spcAft>
                <a:spcPts val="0"/>
              </a:spcAft>
              <a:buClr>
                <a:srgbClr val="434343"/>
              </a:buClr>
              <a:buSzPts val="1200"/>
              <a:buChar char="■"/>
              <a:defRPr sz="1200">
                <a:solidFill>
                  <a:srgbClr val="434343"/>
                </a:solidFill>
              </a:defRPr>
            </a:lvl6pPr>
            <a:lvl7pPr marL="3200400" lvl="6" indent="-304800" algn="l">
              <a:lnSpc>
                <a:spcPct val="115000"/>
              </a:lnSpc>
              <a:spcBef>
                <a:spcPts val="1600"/>
              </a:spcBef>
              <a:spcAft>
                <a:spcPts val="0"/>
              </a:spcAft>
              <a:buClr>
                <a:srgbClr val="434343"/>
              </a:buClr>
              <a:buSzPts val="1200"/>
              <a:buChar char="●"/>
              <a:defRPr sz="1200">
                <a:solidFill>
                  <a:srgbClr val="434343"/>
                </a:solidFill>
              </a:defRPr>
            </a:lvl7pPr>
            <a:lvl8pPr marL="3657600" lvl="7" indent="-304800" algn="l">
              <a:lnSpc>
                <a:spcPct val="115000"/>
              </a:lnSpc>
              <a:spcBef>
                <a:spcPts val="1600"/>
              </a:spcBef>
              <a:spcAft>
                <a:spcPts val="0"/>
              </a:spcAft>
              <a:buClr>
                <a:srgbClr val="434343"/>
              </a:buClr>
              <a:buSzPts val="1200"/>
              <a:buChar char="○"/>
              <a:defRPr sz="1200">
                <a:solidFill>
                  <a:srgbClr val="434343"/>
                </a:solidFill>
              </a:defRPr>
            </a:lvl8pPr>
            <a:lvl9pPr marL="4114800" lvl="8" indent="-304800" algn="l">
              <a:lnSpc>
                <a:spcPct val="115000"/>
              </a:lnSpc>
              <a:spcBef>
                <a:spcPts val="1600"/>
              </a:spcBef>
              <a:spcAft>
                <a:spcPts val="1600"/>
              </a:spcAft>
              <a:buClr>
                <a:srgbClr val="434343"/>
              </a:buClr>
              <a:buSzPts val="1200"/>
              <a:buChar char="■"/>
              <a:defRPr sz="1200">
                <a:solidFill>
                  <a:srgbClr val="434343"/>
                </a:solidFill>
              </a:defRPr>
            </a:lvl9pPr>
          </a:lstStyle>
          <a:p>
            <a:endParaRPr/>
          </a:p>
        </p:txBody>
      </p:sp>
      <p:sp>
        <p:nvSpPr>
          <p:cNvPr id="83" name="Google Shape;83;p17"/>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rgbClr val="616161"/>
                </a:solidFill>
              </a:defRPr>
            </a:lvl1pPr>
            <a:lvl2pPr lvl="1" algn="r">
              <a:lnSpc>
                <a:spcPct val="100000"/>
              </a:lnSpc>
              <a:spcAft>
                <a:spcPts val="0"/>
              </a:spcAft>
              <a:buNone/>
              <a:defRPr sz="1000">
                <a:solidFill>
                  <a:srgbClr val="616161"/>
                </a:solidFill>
              </a:defRPr>
            </a:lvl2pPr>
            <a:lvl3pPr lvl="2" algn="r">
              <a:lnSpc>
                <a:spcPct val="100000"/>
              </a:lnSpc>
              <a:spcAft>
                <a:spcPts val="0"/>
              </a:spcAft>
              <a:buNone/>
              <a:defRPr sz="1000">
                <a:solidFill>
                  <a:srgbClr val="616161"/>
                </a:solidFill>
              </a:defRPr>
            </a:lvl3pPr>
            <a:lvl4pPr lvl="3" algn="r">
              <a:lnSpc>
                <a:spcPct val="100000"/>
              </a:lnSpc>
              <a:spcAft>
                <a:spcPts val="0"/>
              </a:spcAft>
              <a:buNone/>
              <a:defRPr sz="1000">
                <a:solidFill>
                  <a:srgbClr val="616161"/>
                </a:solidFill>
              </a:defRPr>
            </a:lvl4pPr>
            <a:lvl5pPr lvl="4" algn="r">
              <a:lnSpc>
                <a:spcPct val="100000"/>
              </a:lnSpc>
              <a:spcAft>
                <a:spcPts val="0"/>
              </a:spcAft>
              <a:buNone/>
              <a:defRPr sz="1000">
                <a:solidFill>
                  <a:srgbClr val="616161"/>
                </a:solidFill>
              </a:defRPr>
            </a:lvl5pPr>
            <a:lvl6pPr lvl="5" algn="r">
              <a:lnSpc>
                <a:spcPct val="100000"/>
              </a:lnSpc>
              <a:spcAft>
                <a:spcPts val="0"/>
              </a:spcAft>
              <a:buNone/>
              <a:defRPr sz="1000">
                <a:solidFill>
                  <a:srgbClr val="616161"/>
                </a:solidFill>
              </a:defRPr>
            </a:lvl6pPr>
            <a:lvl7pPr lvl="6" algn="r">
              <a:lnSpc>
                <a:spcPct val="100000"/>
              </a:lnSpc>
              <a:spcAft>
                <a:spcPts val="0"/>
              </a:spcAft>
              <a:buNone/>
              <a:defRPr sz="1000">
                <a:solidFill>
                  <a:srgbClr val="616161"/>
                </a:solidFill>
              </a:defRPr>
            </a:lvl7pPr>
            <a:lvl8pPr lvl="7" algn="r">
              <a:lnSpc>
                <a:spcPct val="100000"/>
              </a:lnSpc>
              <a:spcAft>
                <a:spcPts val="0"/>
              </a:spcAft>
              <a:buNone/>
              <a:defRPr sz="1000">
                <a:solidFill>
                  <a:srgbClr val="616161"/>
                </a:solidFill>
              </a:defRPr>
            </a:lvl8pPr>
            <a:lvl9pPr lvl="8" algn="r">
              <a:lnSpc>
                <a:spcPct val="100000"/>
              </a:lnSpc>
              <a:spcAft>
                <a:spcPts val="0"/>
              </a:spcAft>
              <a:buNone/>
              <a:defRPr sz="1000">
                <a:solidFill>
                  <a:srgbClr val="616161"/>
                </a:solidFill>
              </a:defRPr>
            </a:lvl9pPr>
          </a:lstStyle>
          <a:p>
            <a:pPr marL="0" lvl="0" indent="0" algn="r" rtl="0">
              <a:spcBef>
                <a:spcPts val="0"/>
              </a:spcBef>
              <a:spcAft>
                <a:spcPts val="0"/>
              </a:spcAft>
              <a:buNone/>
            </a:pPr>
            <a:fld id="{00000000-1234-1234-1234-123412341234}" type="slidenum">
              <a:rPr lang="es"/>
              <a:pPr marL="0" lvl="0" indent="0" algn="r" rtl="0">
                <a:spcBef>
                  <a:spcPts val="0"/>
                </a:spcBef>
                <a:spcAft>
                  <a:spcPts val="0"/>
                </a:spcAft>
                <a:buNone/>
              </a:pPr>
              <a:t>‹Nº›</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Diseño personalizado 2">
  <p:cSld name="AUTOLAYOUT_10">
    <p:bg>
      <p:bgPr>
        <a:solidFill>
          <a:srgbClr val="FFFFFF"/>
        </a:solidFill>
        <a:effectLst/>
      </p:bgPr>
    </p:bg>
    <p:spTree>
      <p:nvGrpSpPr>
        <p:cNvPr id="1" name="Shape 84"/>
        <p:cNvGrpSpPr/>
        <p:nvPr/>
      </p:nvGrpSpPr>
      <p:grpSpPr>
        <a:xfrm>
          <a:off x="0" y="0"/>
          <a:ext cx="0" cy="0"/>
          <a:chOff x="0" y="0"/>
          <a:chExt cx="0" cy="0"/>
        </a:xfrm>
      </p:grpSpPr>
      <p:sp>
        <p:nvSpPr>
          <p:cNvPr id="85" name="Google Shape;85;p18"/>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8"/>
          <p:cNvSpPr txBox="1">
            <a:spLocks noGrp="1"/>
          </p:cNvSpPr>
          <p:nvPr>
            <p:ph type="title"/>
          </p:nvPr>
        </p:nvSpPr>
        <p:spPr>
          <a:xfrm>
            <a:off x="310250" y="307825"/>
            <a:ext cx="5247300" cy="1418100"/>
          </a:xfrm>
          <a:prstGeom prst="rect">
            <a:avLst/>
          </a:prstGeom>
          <a:noFill/>
        </p:spPr>
        <p:txBody>
          <a:bodyPr spcFirstLastPara="1" wrap="square" lIns="91425" tIns="91425" rIns="91425" bIns="91425" anchor="b" anchorCtr="0">
            <a:noAutofit/>
          </a:bodyPr>
          <a:lstStyle>
            <a:lvl1pPr lvl="0" algn="l">
              <a:lnSpc>
                <a:spcPct val="100000"/>
              </a:lnSpc>
              <a:spcBef>
                <a:spcPts val="0"/>
              </a:spcBef>
              <a:spcAft>
                <a:spcPts val="0"/>
              </a:spcAft>
              <a:buClr>
                <a:schemeClr val="dk1"/>
              </a:buClr>
              <a:buSzPts val="3000"/>
              <a:buNone/>
              <a:defRPr sz="3000" b="1">
                <a:solidFill>
                  <a:schemeClr val="lt2"/>
                </a:solidFill>
              </a:defRPr>
            </a:lvl1pPr>
            <a:lvl2pPr lvl="1" algn="l">
              <a:lnSpc>
                <a:spcPct val="100000"/>
              </a:lnSpc>
              <a:spcBef>
                <a:spcPts val="0"/>
              </a:spcBef>
              <a:spcAft>
                <a:spcPts val="0"/>
              </a:spcAft>
              <a:buClr>
                <a:schemeClr val="dk1"/>
              </a:buClr>
              <a:buSzPts val="3000"/>
              <a:buNone/>
              <a:defRPr sz="3000" b="1">
                <a:solidFill>
                  <a:schemeClr val="lt2"/>
                </a:solidFill>
              </a:defRPr>
            </a:lvl2pPr>
            <a:lvl3pPr lvl="2" algn="l">
              <a:lnSpc>
                <a:spcPct val="100000"/>
              </a:lnSpc>
              <a:spcBef>
                <a:spcPts val="0"/>
              </a:spcBef>
              <a:spcAft>
                <a:spcPts val="0"/>
              </a:spcAft>
              <a:buClr>
                <a:schemeClr val="dk1"/>
              </a:buClr>
              <a:buSzPts val="3000"/>
              <a:buNone/>
              <a:defRPr sz="3000" b="1">
                <a:solidFill>
                  <a:schemeClr val="lt2"/>
                </a:solidFill>
              </a:defRPr>
            </a:lvl3pPr>
            <a:lvl4pPr lvl="3" algn="l">
              <a:lnSpc>
                <a:spcPct val="100000"/>
              </a:lnSpc>
              <a:spcBef>
                <a:spcPts val="0"/>
              </a:spcBef>
              <a:spcAft>
                <a:spcPts val="0"/>
              </a:spcAft>
              <a:buClr>
                <a:schemeClr val="dk1"/>
              </a:buClr>
              <a:buSzPts val="3000"/>
              <a:buNone/>
              <a:defRPr sz="3000" b="1">
                <a:solidFill>
                  <a:schemeClr val="lt2"/>
                </a:solidFill>
              </a:defRPr>
            </a:lvl4pPr>
            <a:lvl5pPr lvl="4" algn="l">
              <a:lnSpc>
                <a:spcPct val="100000"/>
              </a:lnSpc>
              <a:spcBef>
                <a:spcPts val="0"/>
              </a:spcBef>
              <a:spcAft>
                <a:spcPts val="0"/>
              </a:spcAft>
              <a:buClr>
                <a:schemeClr val="dk1"/>
              </a:buClr>
              <a:buSzPts val="3000"/>
              <a:buNone/>
              <a:defRPr sz="3000" b="1">
                <a:solidFill>
                  <a:schemeClr val="lt2"/>
                </a:solidFill>
              </a:defRPr>
            </a:lvl5pPr>
            <a:lvl6pPr lvl="5" algn="l">
              <a:lnSpc>
                <a:spcPct val="100000"/>
              </a:lnSpc>
              <a:spcBef>
                <a:spcPts val="0"/>
              </a:spcBef>
              <a:spcAft>
                <a:spcPts val="0"/>
              </a:spcAft>
              <a:buClr>
                <a:schemeClr val="dk1"/>
              </a:buClr>
              <a:buSzPts val="3000"/>
              <a:buNone/>
              <a:defRPr sz="3000" b="1">
                <a:solidFill>
                  <a:schemeClr val="lt2"/>
                </a:solidFill>
              </a:defRPr>
            </a:lvl6pPr>
            <a:lvl7pPr lvl="6" algn="l">
              <a:lnSpc>
                <a:spcPct val="100000"/>
              </a:lnSpc>
              <a:spcBef>
                <a:spcPts val="0"/>
              </a:spcBef>
              <a:spcAft>
                <a:spcPts val="0"/>
              </a:spcAft>
              <a:buClr>
                <a:schemeClr val="dk1"/>
              </a:buClr>
              <a:buSzPts val="3000"/>
              <a:buNone/>
              <a:defRPr sz="3000" b="1">
                <a:solidFill>
                  <a:schemeClr val="lt2"/>
                </a:solidFill>
              </a:defRPr>
            </a:lvl7pPr>
            <a:lvl8pPr lvl="7" algn="l">
              <a:lnSpc>
                <a:spcPct val="100000"/>
              </a:lnSpc>
              <a:spcBef>
                <a:spcPts val="0"/>
              </a:spcBef>
              <a:spcAft>
                <a:spcPts val="0"/>
              </a:spcAft>
              <a:buClr>
                <a:schemeClr val="dk1"/>
              </a:buClr>
              <a:buSzPts val="3000"/>
              <a:buNone/>
              <a:defRPr sz="3000" b="1">
                <a:solidFill>
                  <a:schemeClr val="lt2"/>
                </a:solidFill>
              </a:defRPr>
            </a:lvl8pPr>
            <a:lvl9pPr lvl="8" algn="l">
              <a:lnSpc>
                <a:spcPct val="100000"/>
              </a:lnSpc>
              <a:spcBef>
                <a:spcPts val="0"/>
              </a:spcBef>
              <a:spcAft>
                <a:spcPts val="0"/>
              </a:spcAft>
              <a:buClr>
                <a:schemeClr val="dk1"/>
              </a:buClr>
              <a:buSzPts val="3000"/>
              <a:buNone/>
              <a:defRPr sz="3000" b="1">
                <a:solidFill>
                  <a:schemeClr val="lt2"/>
                </a:solidFill>
              </a:defRPr>
            </a:lvl9pPr>
          </a:lstStyle>
          <a:p>
            <a:endParaRPr/>
          </a:p>
        </p:txBody>
      </p:sp>
      <p:sp>
        <p:nvSpPr>
          <p:cNvPr id="87" name="Google Shape;87;p18"/>
          <p:cNvSpPr txBox="1">
            <a:spLocks noGrp="1"/>
          </p:cNvSpPr>
          <p:nvPr>
            <p:ph type="body" idx="1"/>
          </p:nvPr>
        </p:nvSpPr>
        <p:spPr>
          <a:xfrm>
            <a:off x="2087948" y="1808125"/>
            <a:ext cx="1692000" cy="2768700"/>
          </a:xfrm>
          <a:prstGeom prst="rect">
            <a:avLst/>
          </a:prstGeom>
          <a:noFill/>
        </p:spPr>
        <p:txBody>
          <a:bodyPr spcFirstLastPara="1" wrap="square" lIns="91425" tIns="91425" rIns="91425" bIns="91425" anchor="t" anchorCtr="0">
            <a:noAutofit/>
          </a:bodyPr>
          <a:lstStyle>
            <a:lvl1pPr marL="457200" lvl="0" indent="-317500" algn="l">
              <a:lnSpc>
                <a:spcPct val="115000"/>
              </a:lnSpc>
              <a:spcBef>
                <a:spcPts val="0"/>
              </a:spcBef>
              <a:spcAft>
                <a:spcPts val="0"/>
              </a:spcAft>
              <a:buClr>
                <a:schemeClr val="dk2"/>
              </a:buClr>
              <a:buSzPts val="1400"/>
              <a:buChar char="●"/>
              <a:defRPr sz="1400">
                <a:solidFill>
                  <a:schemeClr val="dk2"/>
                </a:solidFill>
              </a:defRPr>
            </a:lvl1pPr>
            <a:lvl2pPr marL="914400" lvl="1" indent="-304800" algn="l">
              <a:lnSpc>
                <a:spcPct val="115000"/>
              </a:lnSpc>
              <a:spcBef>
                <a:spcPts val="1600"/>
              </a:spcBef>
              <a:spcAft>
                <a:spcPts val="0"/>
              </a:spcAft>
              <a:buClr>
                <a:schemeClr val="dk2"/>
              </a:buClr>
              <a:buSzPts val="1200"/>
              <a:buChar char="○"/>
              <a:defRPr sz="1200">
                <a:solidFill>
                  <a:schemeClr val="dk2"/>
                </a:solidFill>
              </a:defRPr>
            </a:lvl2pPr>
            <a:lvl3pPr marL="1371600" lvl="2" indent="-304800" algn="l">
              <a:lnSpc>
                <a:spcPct val="115000"/>
              </a:lnSpc>
              <a:spcBef>
                <a:spcPts val="1600"/>
              </a:spcBef>
              <a:spcAft>
                <a:spcPts val="0"/>
              </a:spcAft>
              <a:buClr>
                <a:schemeClr val="dk2"/>
              </a:buClr>
              <a:buSzPts val="1200"/>
              <a:buChar char="■"/>
              <a:defRPr sz="1200">
                <a:solidFill>
                  <a:schemeClr val="dk2"/>
                </a:solidFill>
              </a:defRPr>
            </a:lvl3pPr>
            <a:lvl4pPr marL="1828800" lvl="3" indent="-304800" algn="l">
              <a:lnSpc>
                <a:spcPct val="115000"/>
              </a:lnSpc>
              <a:spcBef>
                <a:spcPts val="1600"/>
              </a:spcBef>
              <a:spcAft>
                <a:spcPts val="0"/>
              </a:spcAft>
              <a:buClr>
                <a:schemeClr val="dk2"/>
              </a:buClr>
              <a:buSzPts val="1200"/>
              <a:buChar char="●"/>
              <a:defRPr sz="1200">
                <a:solidFill>
                  <a:schemeClr val="dk2"/>
                </a:solidFill>
              </a:defRPr>
            </a:lvl4pPr>
            <a:lvl5pPr marL="2286000" lvl="4" indent="-304800" algn="l">
              <a:lnSpc>
                <a:spcPct val="115000"/>
              </a:lnSpc>
              <a:spcBef>
                <a:spcPts val="1600"/>
              </a:spcBef>
              <a:spcAft>
                <a:spcPts val="0"/>
              </a:spcAft>
              <a:buClr>
                <a:schemeClr val="dk2"/>
              </a:buClr>
              <a:buSzPts val="1200"/>
              <a:buChar char="○"/>
              <a:defRPr sz="1200">
                <a:solidFill>
                  <a:schemeClr val="dk2"/>
                </a:solidFill>
              </a:defRPr>
            </a:lvl5pPr>
            <a:lvl6pPr marL="2743200" lvl="5" indent="-304800" algn="l">
              <a:lnSpc>
                <a:spcPct val="115000"/>
              </a:lnSpc>
              <a:spcBef>
                <a:spcPts val="1600"/>
              </a:spcBef>
              <a:spcAft>
                <a:spcPts val="0"/>
              </a:spcAft>
              <a:buClr>
                <a:schemeClr val="dk2"/>
              </a:buClr>
              <a:buSzPts val="1200"/>
              <a:buChar char="■"/>
              <a:defRPr sz="1200">
                <a:solidFill>
                  <a:schemeClr val="dk2"/>
                </a:solidFill>
              </a:defRPr>
            </a:lvl6pPr>
            <a:lvl7pPr marL="3200400" lvl="6" indent="-304800" algn="l">
              <a:lnSpc>
                <a:spcPct val="115000"/>
              </a:lnSpc>
              <a:spcBef>
                <a:spcPts val="1600"/>
              </a:spcBef>
              <a:spcAft>
                <a:spcPts val="0"/>
              </a:spcAft>
              <a:buClr>
                <a:schemeClr val="dk2"/>
              </a:buClr>
              <a:buSzPts val="1200"/>
              <a:buChar char="●"/>
              <a:defRPr sz="1200">
                <a:solidFill>
                  <a:schemeClr val="dk2"/>
                </a:solidFill>
              </a:defRPr>
            </a:lvl7pPr>
            <a:lvl8pPr marL="3657600" lvl="7" indent="-304800" algn="l">
              <a:lnSpc>
                <a:spcPct val="115000"/>
              </a:lnSpc>
              <a:spcBef>
                <a:spcPts val="1600"/>
              </a:spcBef>
              <a:spcAft>
                <a:spcPts val="0"/>
              </a:spcAft>
              <a:buClr>
                <a:schemeClr val="dk2"/>
              </a:buClr>
              <a:buSzPts val="1200"/>
              <a:buChar char="○"/>
              <a:defRPr sz="1200">
                <a:solidFill>
                  <a:schemeClr val="dk2"/>
                </a:solidFill>
              </a:defRPr>
            </a:lvl8pPr>
            <a:lvl9pPr marL="4114800" lvl="8" indent="-304800" algn="l">
              <a:lnSpc>
                <a:spcPct val="115000"/>
              </a:lnSpc>
              <a:spcBef>
                <a:spcPts val="1600"/>
              </a:spcBef>
              <a:spcAft>
                <a:spcPts val="1600"/>
              </a:spcAft>
              <a:buClr>
                <a:schemeClr val="dk2"/>
              </a:buClr>
              <a:buSzPts val="1200"/>
              <a:buChar char="■"/>
              <a:defRPr sz="1200">
                <a:solidFill>
                  <a:schemeClr val="dk2"/>
                </a:solidFill>
              </a:defRPr>
            </a:lvl9pPr>
          </a:lstStyle>
          <a:p>
            <a:endParaRPr/>
          </a:p>
        </p:txBody>
      </p:sp>
      <p:sp>
        <p:nvSpPr>
          <p:cNvPr id="88" name="Google Shape;88;p18"/>
          <p:cNvSpPr txBox="1">
            <a:spLocks noGrp="1"/>
          </p:cNvSpPr>
          <p:nvPr>
            <p:ph type="body" idx="2"/>
          </p:nvPr>
        </p:nvSpPr>
        <p:spPr>
          <a:xfrm>
            <a:off x="310250" y="1808125"/>
            <a:ext cx="1692000" cy="2768700"/>
          </a:xfrm>
          <a:prstGeom prst="rect">
            <a:avLst/>
          </a:prstGeom>
          <a:noFill/>
        </p:spPr>
        <p:txBody>
          <a:bodyPr spcFirstLastPara="1" wrap="square" lIns="91425" tIns="91425" rIns="91425" bIns="91425" anchor="t" anchorCtr="0">
            <a:noAutofit/>
          </a:bodyPr>
          <a:lstStyle>
            <a:lvl1pPr marL="457200" lvl="0" indent="-317500" algn="l">
              <a:lnSpc>
                <a:spcPct val="115000"/>
              </a:lnSpc>
              <a:spcBef>
                <a:spcPts val="0"/>
              </a:spcBef>
              <a:spcAft>
                <a:spcPts val="0"/>
              </a:spcAft>
              <a:buClr>
                <a:schemeClr val="dk2"/>
              </a:buClr>
              <a:buSzPts val="1400"/>
              <a:buChar char="●"/>
              <a:defRPr sz="1400">
                <a:solidFill>
                  <a:schemeClr val="dk2"/>
                </a:solidFill>
              </a:defRPr>
            </a:lvl1pPr>
            <a:lvl2pPr marL="914400" lvl="1" indent="-304800" algn="l">
              <a:lnSpc>
                <a:spcPct val="115000"/>
              </a:lnSpc>
              <a:spcBef>
                <a:spcPts val="1600"/>
              </a:spcBef>
              <a:spcAft>
                <a:spcPts val="0"/>
              </a:spcAft>
              <a:buClr>
                <a:schemeClr val="dk2"/>
              </a:buClr>
              <a:buSzPts val="1200"/>
              <a:buChar char="○"/>
              <a:defRPr sz="1200">
                <a:solidFill>
                  <a:schemeClr val="dk2"/>
                </a:solidFill>
              </a:defRPr>
            </a:lvl2pPr>
            <a:lvl3pPr marL="1371600" lvl="2" indent="-304800" algn="l">
              <a:lnSpc>
                <a:spcPct val="115000"/>
              </a:lnSpc>
              <a:spcBef>
                <a:spcPts val="1600"/>
              </a:spcBef>
              <a:spcAft>
                <a:spcPts val="0"/>
              </a:spcAft>
              <a:buClr>
                <a:schemeClr val="dk2"/>
              </a:buClr>
              <a:buSzPts val="1200"/>
              <a:buChar char="■"/>
              <a:defRPr sz="1200">
                <a:solidFill>
                  <a:schemeClr val="dk2"/>
                </a:solidFill>
              </a:defRPr>
            </a:lvl3pPr>
            <a:lvl4pPr marL="1828800" lvl="3" indent="-304800" algn="l">
              <a:lnSpc>
                <a:spcPct val="115000"/>
              </a:lnSpc>
              <a:spcBef>
                <a:spcPts val="1600"/>
              </a:spcBef>
              <a:spcAft>
                <a:spcPts val="0"/>
              </a:spcAft>
              <a:buClr>
                <a:schemeClr val="dk2"/>
              </a:buClr>
              <a:buSzPts val="1200"/>
              <a:buChar char="●"/>
              <a:defRPr sz="1200">
                <a:solidFill>
                  <a:schemeClr val="dk2"/>
                </a:solidFill>
              </a:defRPr>
            </a:lvl4pPr>
            <a:lvl5pPr marL="2286000" lvl="4" indent="-304800" algn="l">
              <a:lnSpc>
                <a:spcPct val="115000"/>
              </a:lnSpc>
              <a:spcBef>
                <a:spcPts val="1600"/>
              </a:spcBef>
              <a:spcAft>
                <a:spcPts val="0"/>
              </a:spcAft>
              <a:buClr>
                <a:schemeClr val="dk2"/>
              </a:buClr>
              <a:buSzPts val="1200"/>
              <a:buChar char="○"/>
              <a:defRPr sz="1200">
                <a:solidFill>
                  <a:schemeClr val="dk2"/>
                </a:solidFill>
              </a:defRPr>
            </a:lvl5pPr>
            <a:lvl6pPr marL="2743200" lvl="5" indent="-304800" algn="l">
              <a:lnSpc>
                <a:spcPct val="115000"/>
              </a:lnSpc>
              <a:spcBef>
                <a:spcPts val="1600"/>
              </a:spcBef>
              <a:spcAft>
                <a:spcPts val="0"/>
              </a:spcAft>
              <a:buClr>
                <a:schemeClr val="dk2"/>
              </a:buClr>
              <a:buSzPts val="1200"/>
              <a:buChar char="■"/>
              <a:defRPr sz="1200">
                <a:solidFill>
                  <a:schemeClr val="dk2"/>
                </a:solidFill>
              </a:defRPr>
            </a:lvl6pPr>
            <a:lvl7pPr marL="3200400" lvl="6" indent="-304800" algn="l">
              <a:lnSpc>
                <a:spcPct val="115000"/>
              </a:lnSpc>
              <a:spcBef>
                <a:spcPts val="1600"/>
              </a:spcBef>
              <a:spcAft>
                <a:spcPts val="0"/>
              </a:spcAft>
              <a:buClr>
                <a:schemeClr val="dk2"/>
              </a:buClr>
              <a:buSzPts val="1200"/>
              <a:buChar char="●"/>
              <a:defRPr sz="1200">
                <a:solidFill>
                  <a:schemeClr val="dk2"/>
                </a:solidFill>
              </a:defRPr>
            </a:lvl7pPr>
            <a:lvl8pPr marL="3657600" lvl="7" indent="-304800" algn="l">
              <a:lnSpc>
                <a:spcPct val="115000"/>
              </a:lnSpc>
              <a:spcBef>
                <a:spcPts val="1600"/>
              </a:spcBef>
              <a:spcAft>
                <a:spcPts val="0"/>
              </a:spcAft>
              <a:buClr>
                <a:schemeClr val="dk2"/>
              </a:buClr>
              <a:buSzPts val="1200"/>
              <a:buChar char="○"/>
              <a:defRPr sz="1200">
                <a:solidFill>
                  <a:schemeClr val="dk2"/>
                </a:solidFill>
              </a:defRPr>
            </a:lvl8pPr>
            <a:lvl9pPr marL="4114800" lvl="8" indent="-304800" algn="l">
              <a:lnSpc>
                <a:spcPct val="115000"/>
              </a:lnSpc>
              <a:spcBef>
                <a:spcPts val="1600"/>
              </a:spcBef>
              <a:spcAft>
                <a:spcPts val="1600"/>
              </a:spcAft>
              <a:buClr>
                <a:schemeClr val="dk2"/>
              </a:buClr>
              <a:buSzPts val="1200"/>
              <a:buChar char="■"/>
              <a:defRPr sz="1200">
                <a:solidFill>
                  <a:schemeClr val="dk2"/>
                </a:solidFill>
              </a:defRPr>
            </a:lvl9pPr>
          </a:lstStyle>
          <a:p>
            <a:endParaRPr/>
          </a:p>
        </p:txBody>
      </p:sp>
      <p:sp>
        <p:nvSpPr>
          <p:cNvPr id="89" name="Google Shape;89;p18"/>
          <p:cNvSpPr txBox="1">
            <a:spLocks noGrp="1"/>
          </p:cNvSpPr>
          <p:nvPr>
            <p:ph type="body" idx="3"/>
          </p:nvPr>
        </p:nvSpPr>
        <p:spPr>
          <a:xfrm>
            <a:off x="3865480" y="1808125"/>
            <a:ext cx="1692000" cy="2768700"/>
          </a:xfrm>
          <a:prstGeom prst="rect">
            <a:avLst/>
          </a:prstGeom>
          <a:noFill/>
        </p:spPr>
        <p:txBody>
          <a:bodyPr spcFirstLastPara="1" wrap="square" lIns="91425" tIns="91425" rIns="91425" bIns="91425" anchor="t" anchorCtr="0">
            <a:noAutofit/>
          </a:bodyPr>
          <a:lstStyle>
            <a:lvl1pPr marL="457200" lvl="0" indent="-317500" algn="l">
              <a:lnSpc>
                <a:spcPct val="115000"/>
              </a:lnSpc>
              <a:spcBef>
                <a:spcPts val="0"/>
              </a:spcBef>
              <a:spcAft>
                <a:spcPts val="0"/>
              </a:spcAft>
              <a:buClr>
                <a:schemeClr val="dk2"/>
              </a:buClr>
              <a:buSzPts val="1400"/>
              <a:buChar char="●"/>
              <a:defRPr sz="1400">
                <a:solidFill>
                  <a:schemeClr val="dk2"/>
                </a:solidFill>
              </a:defRPr>
            </a:lvl1pPr>
            <a:lvl2pPr marL="914400" lvl="1" indent="-304800" algn="l">
              <a:lnSpc>
                <a:spcPct val="115000"/>
              </a:lnSpc>
              <a:spcBef>
                <a:spcPts val="1600"/>
              </a:spcBef>
              <a:spcAft>
                <a:spcPts val="0"/>
              </a:spcAft>
              <a:buClr>
                <a:schemeClr val="dk2"/>
              </a:buClr>
              <a:buSzPts val="1200"/>
              <a:buChar char="○"/>
              <a:defRPr sz="1200">
                <a:solidFill>
                  <a:schemeClr val="dk2"/>
                </a:solidFill>
              </a:defRPr>
            </a:lvl2pPr>
            <a:lvl3pPr marL="1371600" lvl="2" indent="-304800" algn="l">
              <a:lnSpc>
                <a:spcPct val="115000"/>
              </a:lnSpc>
              <a:spcBef>
                <a:spcPts val="1600"/>
              </a:spcBef>
              <a:spcAft>
                <a:spcPts val="0"/>
              </a:spcAft>
              <a:buClr>
                <a:schemeClr val="dk2"/>
              </a:buClr>
              <a:buSzPts val="1200"/>
              <a:buChar char="■"/>
              <a:defRPr sz="1200">
                <a:solidFill>
                  <a:schemeClr val="dk2"/>
                </a:solidFill>
              </a:defRPr>
            </a:lvl3pPr>
            <a:lvl4pPr marL="1828800" lvl="3" indent="-304800" algn="l">
              <a:lnSpc>
                <a:spcPct val="115000"/>
              </a:lnSpc>
              <a:spcBef>
                <a:spcPts val="1600"/>
              </a:spcBef>
              <a:spcAft>
                <a:spcPts val="0"/>
              </a:spcAft>
              <a:buClr>
                <a:schemeClr val="dk2"/>
              </a:buClr>
              <a:buSzPts val="1200"/>
              <a:buChar char="●"/>
              <a:defRPr sz="1200">
                <a:solidFill>
                  <a:schemeClr val="dk2"/>
                </a:solidFill>
              </a:defRPr>
            </a:lvl4pPr>
            <a:lvl5pPr marL="2286000" lvl="4" indent="-304800" algn="l">
              <a:lnSpc>
                <a:spcPct val="115000"/>
              </a:lnSpc>
              <a:spcBef>
                <a:spcPts val="1600"/>
              </a:spcBef>
              <a:spcAft>
                <a:spcPts val="0"/>
              </a:spcAft>
              <a:buClr>
                <a:schemeClr val="dk2"/>
              </a:buClr>
              <a:buSzPts val="1200"/>
              <a:buChar char="○"/>
              <a:defRPr sz="1200">
                <a:solidFill>
                  <a:schemeClr val="dk2"/>
                </a:solidFill>
              </a:defRPr>
            </a:lvl5pPr>
            <a:lvl6pPr marL="2743200" lvl="5" indent="-304800" algn="l">
              <a:lnSpc>
                <a:spcPct val="115000"/>
              </a:lnSpc>
              <a:spcBef>
                <a:spcPts val="1600"/>
              </a:spcBef>
              <a:spcAft>
                <a:spcPts val="0"/>
              </a:spcAft>
              <a:buClr>
                <a:schemeClr val="dk2"/>
              </a:buClr>
              <a:buSzPts val="1200"/>
              <a:buChar char="■"/>
              <a:defRPr sz="1200">
                <a:solidFill>
                  <a:schemeClr val="dk2"/>
                </a:solidFill>
              </a:defRPr>
            </a:lvl6pPr>
            <a:lvl7pPr marL="3200400" lvl="6" indent="-304800" algn="l">
              <a:lnSpc>
                <a:spcPct val="115000"/>
              </a:lnSpc>
              <a:spcBef>
                <a:spcPts val="1600"/>
              </a:spcBef>
              <a:spcAft>
                <a:spcPts val="0"/>
              </a:spcAft>
              <a:buClr>
                <a:schemeClr val="dk2"/>
              </a:buClr>
              <a:buSzPts val="1200"/>
              <a:buChar char="●"/>
              <a:defRPr sz="1200">
                <a:solidFill>
                  <a:schemeClr val="dk2"/>
                </a:solidFill>
              </a:defRPr>
            </a:lvl7pPr>
            <a:lvl8pPr marL="3657600" lvl="7" indent="-304800" algn="l">
              <a:lnSpc>
                <a:spcPct val="115000"/>
              </a:lnSpc>
              <a:spcBef>
                <a:spcPts val="1600"/>
              </a:spcBef>
              <a:spcAft>
                <a:spcPts val="0"/>
              </a:spcAft>
              <a:buClr>
                <a:schemeClr val="dk2"/>
              </a:buClr>
              <a:buSzPts val="1200"/>
              <a:buChar char="○"/>
              <a:defRPr sz="1200">
                <a:solidFill>
                  <a:schemeClr val="dk2"/>
                </a:solidFill>
              </a:defRPr>
            </a:lvl8pPr>
            <a:lvl9pPr marL="4114800" lvl="8" indent="-304800" algn="l">
              <a:lnSpc>
                <a:spcPct val="115000"/>
              </a:lnSpc>
              <a:spcBef>
                <a:spcPts val="1600"/>
              </a:spcBef>
              <a:spcAft>
                <a:spcPts val="1600"/>
              </a:spcAft>
              <a:buClr>
                <a:schemeClr val="dk2"/>
              </a:buClr>
              <a:buSzPts val="1200"/>
              <a:buChar char="■"/>
              <a:defRPr sz="1200">
                <a:solidFill>
                  <a:schemeClr val="dk2"/>
                </a:solidFill>
              </a:defRPr>
            </a:lvl9pPr>
          </a:lstStyle>
          <a:p>
            <a:endParaRPr/>
          </a:p>
        </p:txBody>
      </p:sp>
      <p:sp>
        <p:nvSpPr>
          <p:cNvPr id="90" name="Google Shape;90;p18"/>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es"/>
              <a:pPr marL="0" lvl="0" indent="0" algn="r" rtl="0">
                <a:spcBef>
                  <a:spcPts val="0"/>
                </a:spcBef>
                <a:spcAft>
                  <a:spcPts val="0"/>
                </a:spcAft>
                <a:buNone/>
              </a:pPr>
              <a:t>‹Nº›</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Diseño personalizado 6">
  <p:cSld name="AUTOLAYOUT_11">
    <p:bg>
      <p:bgPr>
        <a:solidFill>
          <a:srgbClr val="FFFFFF"/>
        </a:solidFill>
        <a:effectLst/>
      </p:bgPr>
    </p:bg>
    <p:spTree>
      <p:nvGrpSpPr>
        <p:cNvPr id="1" name="Shape 91"/>
        <p:cNvGrpSpPr/>
        <p:nvPr/>
      </p:nvGrpSpPr>
      <p:grpSpPr>
        <a:xfrm>
          <a:off x="0" y="0"/>
          <a:ext cx="0" cy="0"/>
          <a:chOff x="0" y="0"/>
          <a:chExt cx="0" cy="0"/>
        </a:xfrm>
      </p:grpSpPr>
      <p:sp>
        <p:nvSpPr>
          <p:cNvPr id="92" name="Google Shape;92;p19"/>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9"/>
          <p:cNvSpPr txBox="1">
            <a:spLocks noGrp="1"/>
          </p:cNvSpPr>
          <p:nvPr>
            <p:ph type="title"/>
          </p:nvPr>
        </p:nvSpPr>
        <p:spPr>
          <a:xfrm>
            <a:off x="310250" y="307825"/>
            <a:ext cx="5247300" cy="1418100"/>
          </a:xfrm>
          <a:prstGeom prst="rect">
            <a:avLst/>
          </a:prstGeom>
          <a:noFill/>
        </p:spPr>
        <p:txBody>
          <a:bodyPr spcFirstLastPara="1" wrap="square" lIns="91425" tIns="91425" rIns="91425" bIns="91425" anchor="b" anchorCtr="0">
            <a:noAutofit/>
          </a:bodyPr>
          <a:lstStyle>
            <a:lvl1pPr lvl="0" algn="l">
              <a:lnSpc>
                <a:spcPct val="100000"/>
              </a:lnSpc>
              <a:spcBef>
                <a:spcPts val="0"/>
              </a:spcBef>
              <a:spcAft>
                <a:spcPts val="0"/>
              </a:spcAft>
              <a:buClr>
                <a:schemeClr val="dk1"/>
              </a:buClr>
              <a:buSzPts val="3000"/>
              <a:buNone/>
              <a:defRPr sz="3000" b="1">
                <a:solidFill>
                  <a:schemeClr val="lt2"/>
                </a:solidFill>
              </a:defRPr>
            </a:lvl1pPr>
            <a:lvl2pPr lvl="1" algn="l">
              <a:lnSpc>
                <a:spcPct val="100000"/>
              </a:lnSpc>
              <a:spcBef>
                <a:spcPts val="0"/>
              </a:spcBef>
              <a:spcAft>
                <a:spcPts val="0"/>
              </a:spcAft>
              <a:buClr>
                <a:schemeClr val="dk1"/>
              </a:buClr>
              <a:buSzPts val="3000"/>
              <a:buNone/>
              <a:defRPr sz="3000" b="1">
                <a:solidFill>
                  <a:schemeClr val="lt2"/>
                </a:solidFill>
              </a:defRPr>
            </a:lvl2pPr>
            <a:lvl3pPr lvl="2" algn="l">
              <a:lnSpc>
                <a:spcPct val="100000"/>
              </a:lnSpc>
              <a:spcBef>
                <a:spcPts val="0"/>
              </a:spcBef>
              <a:spcAft>
                <a:spcPts val="0"/>
              </a:spcAft>
              <a:buClr>
                <a:schemeClr val="dk1"/>
              </a:buClr>
              <a:buSzPts val="3000"/>
              <a:buNone/>
              <a:defRPr sz="3000" b="1">
                <a:solidFill>
                  <a:schemeClr val="lt2"/>
                </a:solidFill>
              </a:defRPr>
            </a:lvl3pPr>
            <a:lvl4pPr lvl="3" algn="l">
              <a:lnSpc>
                <a:spcPct val="100000"/>
              </a:lnSpc>
              <a:spcBef>
                <a:spcPts val="0"/>
              </a:spcBef>
              <a:spcAft>
                <a:spcPts val="0"/>
              </a:spcAft>
              <a:buClr>
                <a:schemeClr val="dk1"/>
              </a:buClr>
              <a:buSzPts val="3000"/>
              <a:buNone/>
              <a:defRPr sz="3000" b="1">
                <a:solidFill>
                  <a:schemeClr val="lt2"/>
                </a:solidFill>
              </a:defRPr>
            </a:lvl4pPr>
            <a:lvl5pPr lvl="4" algn="l">
              <a:lnSpc>
                <a:spcPct val="100000"/>
              </a:lnSpc>
              <a:spcBef>
                <a:spcPts val="0"/>
              </a:spcBef>
              <a:spcAft>
                <a:spcPts val="0"/>
              </a:spcAft>
              <a:buClr>
                <a:schemeClr val="dk1"/>
              </a:buClr>
              <a:buSzPts val="3000"/>
              <a:buNone/>
              <a:defRPr sz="3000" b="1">
                <a:solidFill>
                  <a:schemeClr val="lt2"/>
                </a:solidFill>
              </a:defRPr>
            </a:lvl5pPr>
            <a:lvl6pPr lvl="5" algn="l">
              <a:lnSpc>
                <a:spcPct val="100000"/>
              </a:lnSpc>
              <a:spcBef>
                <a:spcPts val="0"/>
              </a:spcBef>
              <a:spcAft>
                <a:spcPts val="0"/>
              </a:spcAft>
              <a:buClr>
                <a:schemeClr val="dk1"/>
              </a:buClr>
              <a:buSzPts val="3000"/>
              <a:buNone/>
              <a:defRPr sz="3000" b="1">
                <a:solidFill>
                  <a:schemeClr val="lt2"/>
                </a:solidFill>
              </a:defRPr>
            </a:lvl6pPr>
            <a:lvl7pPr lvl="6" algn="l">
              <a:lnSpc>
                <a:spcPct val="100000"/>
              </a:lnSpc>
              <a:spcBef>
                <a:spcPts val="0"/>
              </a:spcBef>
              <a:spcAft>
                <a:spcPts val="0"/>
              </a:spcAft>
              <a:buClr>
                <a:schemeClr val="dk1"/>
              </a:buClr>
              <a:buSzPts val="3000"/>
              <a:buNone/>
              <a:defRPr sz="3000" b="1">
                <a:solidFill>
                  <a:schemeClr val="lt2"/>
                </a:solidFill>
              </a:defRPr>
            </a:lvl7pPr>
            <a:lvl8pPr lvl="7" algn="l">
              <a:lnSpc>
                <a:spcPct val="100000"/>
              </a:lnSpc>
              <a:spcBef>
                <a:spcPts val="0"/>
              </a:spcBef>
              <a:spcAft>
                <a:spcPts val="0"/>
              </a:spcAft>
              <a:buClr>
                <a:schemeClr val="dk1"/>
              </a:buClr>
              <a:buSzPts val="3000"/>
              <a:buNone/>
              <a:defRPr sz="3000" b="1">
                <a:solidFill>
                  <a:schemeClr val="lt2"/>
                </a:solidFill>
              </a:defRPr>
            </a:lvl8pPr>
            <a:lvl9pPr lvl="8" algn="l">
              <a:lnSpc>
                <a:spcPct val="100000"/>
              </a:lnSpc>
              <a:spcBef>
                <a:spcPts val="0"/>
              </a:spcBef>
              <a:spcAft>
                <a:spcPts val="0"/>
              </a:spcAft>
              <a:buClr>
                <a:schemeClr val="dk1"/>
              </a:buClr>
              <a:buSzPts val="3000"/>
              <a:buNone/>
              <a:defRPr sz="3000" b="1">
                <a:solidFill>
                  <a:schemeClr val="lt2"/>
                </a:solidFill>
              </a:defRPr>
            </a:lvl9pPr>
          </a:lstStyle>
          <a:p>
            <a:endParaRPr/>
          </a:p>
        </p:txBody>
      </p:sp>
      <p:sp>
        <p:nvSpPr>
          <p:cNvPr id="94" name="Google Shape;94;p19"/>
          <p:cNvSpPr txBox="1">
            <a:spLocks noGrp="1"/>
          </p:cNvSpPr>
          <p:nvPr>
            <p:ph type="body" idx="1"/>
          </p:nvPr>
        </p:nvSpPr>
        <p:spPr>
          <a:xfrm>
            <a:off x="2087948" y="1808125"/>
            <a:ext cx="1692000" cy="2768700"/>
          </a:xfrm>
          <a:prstGeom prst="rect">
            <a:avLst/>
          </a:prstGeom>
          <a:noFill/>
        </p:spPr>
        <p:txBody>
          <a:bodyPr spcFirstLastPara="1" wrap="square" lIns="91425" tIns="91425" rIns="91425" bIns="91425" anchor="t" anchorCtr="0">
            <a:noAutofit/>
          </a:bodyPr>
          <a:lstStyle>
            <a:lvl1pPr marL="457200" lvl="0" indent="-317500" algn="l">
              <a:lnSpc>
                <a:spcPct val="115000"/>
              </a:lnSpc>
              <a:spcBef>
                <a:spcPts val="0"/>
              </a:spcBef>
              <a:spcAft>
                <a:spcPts val="0"/>
              </a:spcAft>
              <a:buClr>
                <a:schemeClr val="dk2"/>
              </a:buClr>
              <a:buSzPts val="1400"/>
              <a:buChar char="●"/>
              <a:defRPr sz="1400">
                <a:solidFill>
                  <a:schemeClr val="dk2"/>
                </a:solidFill>
              </a:defRPr>
            </a:lvl1pPr>
            <a:lvl2pPr marL="914400" lvl="1" indent="-304800" algn="l">
              <a:lnSpc>
                <a:spcPct val="115000"/>
              </a:lnSpc>
              <a:spcBef>
                <a:spcPts val="1600"/>
              </a:spcBef>
              <a:spcAft>
                <a:spcPts val="0"/>
              </a:spcAft>
              <a:buClr>
                <a:schemeClr val="dk2"/>
              </a:buClr>
              <a:buSzPts val="1200"/>
              <a:buChar char="○"/>
              <a:defRPr sz="1200">
                <a:solidFill>
                  <a:schemeClr val="dk2"/>
                </a:solidFill>
              </a:defRPr>
            </a:lvl2pPr>
            <a:lvl3pPr marL="1371600" lvl="2" indent="-304800" algn="l">
              <a:lnSpc>
                <a:spcPct val="115000"/>
              </a:lnSpc>
              <a:spcBef>
                <a:spcPts val="1600"/>
              </a:spcBef>
              <a:spcAft>
                <a:spcPts val="0"/>
              </a:spcAft>
              <a:buClr>
                <a:schemeClr val="dk2"/>
              </a:buClr>
              <a:buSzPts val="1200"/>
              <a:buChar char="■"/>
              <a:defRPr sz="1200">
                <a:solidFill>
                  <a:schemeClr val="dk2"/>
                </a:solidFill>
              </a:defRPr>
            </a:lvl3pPr>
            <a:lvl4pPr marL="1828800" lvl="3" indent="-304800" algn="l">
              <a:lnSpc>
                <a:spcPct val="115000"/>
              </a:lnSpc>
              <a:spcBef>
                <a:spcPts val="1600"/>
              </a:spcBef>
              <a:spcAft>
                <a:spcPts val="0"/>
              </a:spcAft>
              <a:buClr>
                <a:schemeClr val="dk2"/>
              </a:buClr>
              <a:buSzPts val="1200"/>
              <a:buChar char="●"/>
              <a:defRPr sz="1200">
                <a:solidFill>
                  <a:schemeClr val="dk2"/>
                </a:solidFill>
              </a:defRPr>
            </a:lvl4pPr>
            <a:lvl5pPr marL="2286000" lvl="4" indent="-304800" algn="l">
              <a:lnSpc>
                <a:spcPct val="115000"/>
              </a:lnSpc>
              <a:spcBef>
                <a:spcPts val="1600"/>
              </a:spcBef>
              <a:spcAft>
                <a:spcPts val="0"/>
              </a:spcAft>
              <a:buClr>
                <a:schemeClr val="dk2"/>
              </a:buClr>
              <a:buSzPts val="1200"/>
              <a:buChar char="○"/>
              <a:defRPr sz="1200">
                <a:solidFill>
                  <a:schemeClr val="dk2"/>
                </a:solidFill>
              </a:defRPr>
            </a:lvl5pPr>
            <a:lvl6pPr marL="2743200" lvl="5" indent="-304800" algn="l">
              <a:lnSpc>
                <a:spcPct val="115000"/>
              </a:lnSpc>
              <a:spcBef>
                <a:spcPts val="1600"/>
              </a:spcBef>
              <a:spcAft>
                <a:spcPts val="0"/>
              </a:spcAft>
              <a:buClr>
                <a:schemeClr val="dk2"/>
              </a:buClr>
              <a:buSzPts val="1200"/>
              <a:buChar char="■"/>
              <a:defRPr sz="1200">
                <a:solidFill>
                  <a:schemeClr val="dk2"/>
                </a:solidFill>
              </a:defRPr>
            </a:lvl6pPr>
            <a:lvl7pPr marL="3200400" lvl="6" indent="-304800" algn="l">
              <a:lnSpc>
                <a:spcPct val="115000"/>
              </a:lnSpc>
              <a:spcBef>
                <a:spcPts val="1600"/>
              </a:spcBef>
              <a:spcAft>
                <a:spcPts val="0"/>
              </a:spcAft>
              <a:buClr>
                <a:schemeClr val="dk2"/>
              </a:buClr>
              <a:buSzPts val="1200"/>
              <a:buChar char="●"/>
              <a:defRPr sz="1200">
                <a:solidFill>
                  <a:schemeClr val="dk2"/>
                </a:solidFill>
              </a:defRPr>
            </a:lvl7pPr>
            <a:lvl8pPr marL="3657600" lvl="7" indent="-304800" algn="l">
              <a:lnSpc>
                <a:spcPct val="115000"/>
              </a:lnSpc>
              <a:spcBef>
                <a:spcPts val="1600"/>
              </a:spcBef>
              <a:spcAft>
                <a:spcPts val="0"/>
              </a:spcAft>
              <a:buClr>
                <a:schemeClr val="dk2"/>
              </a:buClr>
              <a:buSzPts val="1200"/>
              <a:buChar char="○"/>
              <a:defRPr sz="1200">
                <a:solidFill>
                  <a:schemeClr val="dk2"/>
                </a:solidFill>
              </a:defRPr>
            </a:lvl8pPr>
            <a:lvl9pPr marL="4114800" lvl="8" indent="-304800" algn="l">
              <a:lnSpc>
                <a:spcPct val="115000"/>
              </a:lnSpc>
              <a:spcBef>
                <a:spcPts val="1600"/>
              </a:spcBef>
              <a:spcAft>
                <a:spcPts val="1600"/>
              </a:spcAft>
              <a:buClr>
                <a:schemeClr val="dk2"/>
              </a:buClr>
              <a:buSzPts val="1200"/>
              <a:buChar char="■"/>
              <a:defRPr sz="1200">
                <a:solidFill>
                  <a:schemeClr val="dk2"/>
                </a:solidFill>
              </a:defRPr>
            </a:lvl9pPr>
          </a:lstStyle>
          <a:p>
            <a:endParaRPr/>
          </a:p>
        </p:txBody>
      </p:sp>
      <p:sp>
        <p:nvSpPr>
          <p:cNvPr id="95" name="Google Shape;95;p19"/>
          <p:cNvSpPr txBox="1">
            <a:spLocks noGrp="1"/>
          </p:cNvSpPr>
          <p:nvPr>
            <p:ph type="body" idx="2"/>
          </p:nvPr>
        </p:nvSpPr>
        <p:spPr>
          <a:xfrm>
            <a:off x="310250" y="1808125"/>
            <a:ext cx="1692000" cy="2768700"/>
          </a:xfrm>
          <a:prstGeom prst="rect">
            <a:avLst/>
          </a:prstGeom>
          <a:noFill/>
        </p:spPr>
        <p:txBody>
          <a:bodyPr spcFirstLastPara="1" wrap="square" lIns="91425" tIns="91425" rIns="91425" bIns="91425" anchor="t" anchorCtr="0">
            <a:noAutofit/>
          </a:bodyPr>
          <a:lstStyle>
            <a:lvl1pPr marL="457200" lvl="0" indent="-317500" algn="l">
              <a:lnSpc>
                <a:spcPct val="115000"/>
              </a:lnSpc>
              <a:spcBef>
                <a:spcPts val="0"/>
              </a:spcBef>
              <a:spcAft>
                <a:spcPts val="0"/>
              </a:spcAft>
              <a:buClr>
                <a:schemeClr val="dk2"/>
              </a:buClr>
              <a:buSzPts val="1400"/>
              <a:buChar char="●"/>
              <a:defRPr sz="1400">
                <a:solidFill>
                  <a:schemeClr val="dk2"/>
                </a:solidFill>
              </a:defRPr>
            </a:lvl1pPr>
            <a:lvl2pPr marL="914400" lvl="1" indent="-304800" algn="l">
              <a:lnSpc>
                <a:spcPct val="115000"/>
              </a:lnSpc>
              <a:spcBef>
                <a:spcPts val="1600"/>
              </a:spcBef>
              <a:spcAft>
                <a:spcPts val="0"/>
              </a:spcAft>
              <a:buClr>
                <a:schemeClr val="dk2"/>
              </a:buClr>
              <a:buSzPts val="1200"/>
              <a:buChar char="○"/>
              <a:defRPr sz="1200">
                <a:solidFill>
                  <a:schemeClr val="dk2"/>
                </a:solidFill>
              </a:defRPr>
            </a:lvl2pPr>
            <a:lvl3pPr marL="1371600" lvl="2" indent="-304800" algn="l">
              <a:lnSpc>
                <a:spcPct val="115000"/>
              </a:lnSpc>
              <a:spcBef>
                <a:spcPts val="1600"/>
              </a:spcBef>
              <a:spcAft>
                <a:spcPts val="0"/>
              </a:spcAft>
              <a:buClr>
                <a:schemeClr val="dk2"/>
              </a:buClr>
              <a:buSzPts val="1200"/>
              <a:buChar char="■"/>
              <a:defRPr sz="1200">
                <a:solidFill>
                  <a:schemeClr val="dk2"/>
                </a:solidFill>
              </a:defRPr>
            </a:lvl3pPr>
            <a:lvl4pPr marL="1828800" lvl="3" indent="-304800" algn="l">
              <a:lnSpc>
                <a:spcPct val="115000"/>
              </a:lnSpc>
              <a:spcBef>
                <a:spcPts val="1600"/>
              </a:spcBef>
              <a:spcAft>
                <a:spcPts val="0"/>
              </a:spcAft>
              <a:buClr>
                <a:schemeClr val="dk2"/>
              </a:buClr>
              <a:buSzPts val="1200"/>
              <a:buChar char="●"/>
              <a:defRPr sz="1200">
                <a:solidFill>
                  <a:schemeClr val="dk2"/>
                </a:solidFill>
              </a:defRPr>
            </a:lvl4pPr>
            <a:lvl5pPr marL="2286000" lvl="4" indent="-304800" algn="l">
              <a:lnSpc>
                <a:spcPct val="115000"/>
              </a:lnSpc>
              <a:spcBef>
                <a:spcPts val="1600"/>
              </a:spcBef>
              <a:spcAft>
                <a:spcPts val="0"/>
              </a:spcAft>
              <a:buClr>
                <a:schemeClr val="dk2"/>
              </a:buClr>
              <a:buSzPts val="1200"/>
              <a:buChar char="○"/>
              <a:defRPr sz="1200">
                <a:solidFill>
                  <a:schemeClr val="dk2"/>
                </a:solidFill>
              </a:defRPr>
            </a:lvl5pPr>
            <a:lvl6pPr marL="2743200" lvl="5" indent="-304800" algn="l">
              <a:lnSpc>
                <a:spcPct val="115000"/>
              </a:lnSpc>
              <a:spcBef>
                <a:spcPts val="1600"/>
              </a:spcBef>
              <a:spcAft>
                <a:spcPts val="0"/>
              </a:spcAft>
              <a:buClr>
                <a:schemeClr val="dk2"/>
              </a:buClr>
              <a:buSzPts val="1200"/>
              <a:buChar char="■"/>
              <a:defRPr sz="1200">
                <a:solidFill>
                  <a:schemeClr val="dk2"/>
                </a:solidFill>
              </a:defRPr>
            </a:lvl6pPr>
            <a:lvl7pPr marL="3200400" lvl="6" indent="-304800" algn="l">
              <a:lnSpc>
                <a:spcPct val="115000"/>
              </a:lnSpc>
              <a:spcBef>
                <a:spcPts val="1600"/>
              </a:spcBef>
              <a:spcAft>
                <a:spcPts val="0"/>
              </a:spcAft>
              <a:buClr>
                <a:schemeClr val="dk2"/>
              </a:buClr>
              <a:buSzPts val="1200"/>
              <a:buChar char="●"/>
              <a:defRPr sz="1200">
                <a:solidFill>
                  <a:schemeClr val="dk2"/>
                </a:solidFill>
              </a:defRPr>
            </a:lvl7pPr>
            <a:lvl8pPr marL="3657600" lvl="7" indent="-304800" algn="l">
              <a:lnSpc>
                <a:spcPct val="115000"/>
              </a:lnSpc>
              <a:spcBef>
                <a:spcPts val="1600"/>
              </a:spcBef>
              <a:spcAft>
                <a:spcPts val="0"/>
              </a:spcAft>
              <a:buClr>
                <a:schemeClr val="dk2"/>
              </a:buClr>
              <a:buSzPts val="1200"/>
              <a:buChar char="○"/>
              <a:defRPr sz="1200">
                <a:solidFill>
                  <a:schemeClr val="dk2"/>
                </a:solidFill>
              </a:defRPr>
            </a:lvl8pPr>
            <a:lvl9pPr marL="4114800" lvl="8" indent="-304800" algn="l">
              <a:lnSpc>
                <a:spcPct val="115000"/>
              </a:lnSpc>
              <a:spcBef>
                <a:spcPts val="1600"/>
              </a:spcBef>
              <a:spcAft>
                <a:spcPts val="1600"/>
              </a:spcAft>
              <a:buClr>
                <a:schemeClr val="dk2"/>
              </a:buClr>
              <a:buSzPts val="1200"/>
              <a:buChar char="■"/>
              <a:defRPr sz="1200">
                <a:solidFill>
                  <a:schemeClr val="dk2"/>
                </a:solidFill>
              </a:defRPr>
            </a:lvl9pPr>
          </a:lstStyle>
          <a:p>
            <a:endParaRPr/>
          </a:p>
        </p:txBody>
      </p:sp>
      <p:sp>
        <p:nvSpPr>
          <p:cNvPr id="96" name="Google Shape;96;p19"/>
          <p:cNvSpPr txBox="1">
            <a:spLocks noGrp="1"/>
          </p:cNvSpPr>
          <p:nvPr>
            <p:ph type="body" idx="3"/>
          </p:nvPr>
        </p:nvSpPr>
        <p:spPr>
          <a:xfrm>
            <a:off x="3865480" y="1808125"/>
            <a:ext cx="1692000" cy="2768700"/>
          </a:xfrm>
          <a:prstGeom prst="rect">
            <a:avLst/>
          </a:prstGeom>
          <a:noFill/>
        </p:spPr>
        <p:txBody>
          <a:bodyPr spcFirstLastPara="1" wrap="square" lIns="91425" tIns="91425" rIns="91425" bIns="91425" anchor="t" anchorCtr="0">
            <a:noAutofit/>
          </a:bodyPr>
          <a:lstStyle>
            <a:lvl1pPr marL="457200" lvl="0" indent="-317500" algn="l">
              <a:lnSpc>
                <a:spcPct val="115000"/>
              </a:lnSpc>
              <a:spcBef>
                <a:spcPts val="0"/>
              </a:spcBef>
              <a:spcAft>
                <a:spcPts val="0"/>
              </a:spcAft>
              <a:buClr>
                <a:schemeClr val="dk2"/>
              </a:buClr>
              <a:buSzPts val="1400"/>
              <a:buChar char="●"/>
              <a:defRPr sz="1400">
                <a:solidFill>
                  <a:schemeClr val="dk2"/>
                </a:solidFill>
              </a:defRPr>
            </a:lvl1pPr>
            <a:lvl2pPr marL="914400" lvl="1" indent="-304800" algn="l">
              <a:lnSpc>
                <a:spcPct val="115000"/>
              </a:lnSpc>
              <a:spcBef>
                <a:spcPts val="1600"/>
              </a:spcBef>
              <a:spcAft>
                <a:spcPts val="0"/>
              </a:spcAft>
              <a:buClr>
                <a:schemeClr val="dk2"/>
              </a:buClr>
              <a:buSzPts val="1200"/>
              <a:buChar char="○"/>
              <a:defRPr sz="1200">
                <a:solidFill>
                  <a:schemeClr val="dk2"/>
                </a:solidFill>
              </a:defRPr>
            </a:lvl2pPr>
            <a:lvl3pPr marL="1371600" lvl="2" indent="-304800" algn="l">
              <a:lnSpc>
                <a:spcPct val="115000"/>
              </a:lnSpc>
              <a:spcBef>
                <a:spcPts val="1600"/>
              </a:spcBef>
              <a:spcAft>
                <a:spcPts val="0"/>
              </a:spcAft>
              <a:buClr>
                <a:schemeClr val="dk2"/>
              </a:buClr>
              <a:buSzPts val="1200"/>
              <a:buChar char="■"/>
              <a:defRPr sz="1200">
                <a:solidFill>
                  <a:schemeClr val="dk2"/>
                </a:solidFill>
              </a:defRPr>
            </a:lvl3pPr>
            <a:lvl4pPr marL="1828800" lvl="3" indent="-304800" algn="l">
              <a:lnSpc>
                <a:spcPct val="115000"/>
              </a:lnSpc>
              <a:spcBef>
                <a:spcPts val="1600"/>
              </a:spcBef>
              <a:spcAft>
                <a:spcPts val="0"/>
              </a:spcAft>
              <a:buClr>
                <a:schemeClr val="dk2"/>
              </a:buClr>
              <a:buSzPts val="1200"/>
              <a:buChar char="●"/>
              <a:defRPr sz="1200">
                <a:solidFill>
                  <a:schemeClr val="dk2"/>
                </a:solidFill>
              </a:defRPr>
            </a:lvl4pPr>
            <a:lvl5pPr marL="2286000" lvl="4" indent="-304800" algn="l">
              <a:lnSpc>
                <a:spcPct val="115000"/>
              </a:lnSpc>
              <a:spcBef>
                <a:spcPts val="1600"/>
              </a:spcBef>
              <a:spcAft>
                <a:spcPts val="0"/>
              </a:spcAft>
              <a:buClr>
                <a:schemeClr val="dk2"/>
              </a:buClr>
              <a:buSzPts val="1200"/>
              <a:buChar char="○"/>
              <a:defRPr sz="1200">
                <a:solidFill>
                  <a:schemeClr val="dk2"/>
                </a:solidFill>
              </a:defRPr>
            </a:lvl5pPr>
            <a:lvl6pPr marL="2743200" lvl="5" indent="-304800" algn="l">
              <a:lnSpc>
                <a:spcPct val="115000"/>
              </a:lnSpc>
              <a:spcBef>
                <a:spcPts val="1600"/>
              </a:spcBef>
              <a:spcAft>
                <a:spcPts val="0"/>
              </a:spcAft>
              <a:buClr>
                <a:schemeClr val="dk2"/>
              </a:buClr>
              <a:buSzPts val="1200"/>
              <a:buChar char="■"/>
              <a:defRPr sz="1200">
                <a:solidFill>
                  <a:schemeClr val="dk2"/>
                </a:solidFill>
              </a:defRPr>
            </a:lvl6pPr>
            <a:lvl7pPr marL="3200400" lvl="6" indent="-304800" algn="l">
              <a:lnSpc>
                <a:spcPct val="115000"/>
              </a:lnSpc>
              <a:spcBef>
                <a:spcPts val="1600"/>
              </a:spcBef>
              <a:spcAft>
                <a:spcPts val="0"/>
              </a:spcAft>
              <a:buClr>
                <a:schemeClr val="dk2"/>
              </a:buClr>
              <a:buSzPts val="1200"/>
              <a:buChar char="●"/>
              <a:defRPr sz="1200">
                <a:solidFill>
                  <a:schemeClr val="dk2"/>
                </a:solidFill>
              </a:defRPr>
            </a:lvl7pPr>
            <a:lvl8pPr marL="3657600" lvl="7" indent="-304800" algn="l">
              <a:lnSpc>
                <a:spcPct val="115000"/>
              </a:lnSpc>
              <a:spcBef>
                <a:spcPts val="1600"/>
              </a:spcBef>
              <a:spcAft>
                <a:spcPts val="0"/>
              </a:spcAft>
              <a:buClr>
                <a:schemeClr val="dk2"/>
              </a:buClr>
              <a:buSzPts val="1200"/>
              <a:buChar char="○"/>
              <a:defRPr sz="1200">
                <a:solidFill>
                  <a:schemeClr val="dk2"/>
                </a:solidFill>
              </a:defRPr>
            </a:lvl8pPr>
            <a:lvl9pPr marL="4114800" lvl="8" indent="-304800" algn="l">
              <a:lnSpc>
                <a:spcPct val="115000"/>
              </a:lnSpc>
              <a:spcBef>
                <a:spcPts val="1600"/>
              </a:spcBef>
              <a:spcAft>
                <a:spcPts val="1600"/>
              </a:spcAft>
              <a:buClr>
                <a:schemeClr val="dk2"/>
              </a:buClr>
              <a:buSzPts val="1200"/>
              <a:buChar char="■"/>
              <a:defRPr sz="1200">
                <a:solidFill>
                  <a:schemeClr val="dk2"/>
                </a:solidFill>
              </a:defRPr>
            </a:lvl9pPr>
          </a:lstStyle>
          <a:p>
            <a:endParaRPr/>
          </a:p>
        </p:txBody>
      </p:sp>
      <p:sp>
        <p:nvSpPr>
          <p:cNvPr id="97" name="Google Shape;97;p19"/>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es"/>
              <a:pPr marL="0" lvl="0" indent="0" algn="r" rtl="0">
                <a:spcBef>
                  <a:spcPts val="0"/>
                </a:spcBef>
                <a:spcAft>
                  <a:spcPts val="0"/>
                </a:spcAft>
                <a:buNone/>
              </a:pPr>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pPr marL="0" lvl="0" indent="0" algn="r" rtl="0">
                <a:spcBef>
                  <a:spcPts val="0"/>
                </a:spcBef>
                <a:spcAft>
                  <a:spcPts val="0"/>
                </a:spcAft>
                <a:buNone/>
              </a:pPr>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pPr marL="0" lvl="0" indent="0" algn="r" rtl="0">
                <a:spcBef>
                  <a:spcPts val="0"/>
                </a:spcBef>
                <a:spcAft>
                  <a:spcPts val="0"/>
                </a:spcAft>
                <a:buNone/>
              </a:pPr>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pPr marL="0" lvl="0" indent="0" algn="r" rtl="0">
                <a:spcBef>
                  <a:spcPts val="0"/>
                </a:spcBef>
                <a:spcAft>
                  <a:spcPts val="0"/>
                </a:spcAft>
                <a:buNone/>
              </a:pPr>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pPr marL="0" lvl="0" indent="0" algn="r" rtl="0">
                <a:spcBef>
                  <a:spcPts val="0"/>
                </a:spcBef>
                <a:spcAft>
                  <a:spcPts val="0"/>
                </a:spcAft>
                <a:buNone/>
              </a:pPr>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pPr marL="0" lvl="0" indent="0" algn="r" rtl="0">
                <a:spcBef>
                  <a:spcPts val="0"/>
                </a:spcBef>
                <a:spcAft>
                  <a:spcPts val="0"/>
                </a:spcAft>
                <a:buNone/>
              </a:pPr>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pPr marL="0" lvl="0" indent="0" algn="r" rtl="0">
                <a:spcBef>
                  <a:spcPts val="0"/>
                </a:spcBef>
                <a:spcAft>
                  <a:spcPts val="0"/>
                </a:spcAft>
                <a:buNone/>
              </a:pPr>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pPr marL="0" lvl="0" indent="0" algn="r" rtl="0">
                <a:spcBef>
                  <a:spcPts val="0"/>
                </a:spcBef>
                <a:spcAft>
                  <a:spcPts val="0"/>
                </a:spcAft>
                <a:buNone/>
              </a:pPr>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pPr marL="0" lvl="0" indent="0" algn="r" rtl="0">
                <a:spcBef>
                  <a:spcPts val="0"/>
                </a:spcBef>
                <a:spcAft>
                  <a:spcPts val="0"/>
                </a:spcAft>
                <a:buNone/>
              </a:pPr>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s"/>
              <a:pPr marL="0" lvl="0" indent="0" algn="r" rtl="0">
                <a:spcBef>
                  <a:spcPts val="0"/>
                </a:spcBef>
                <a:spcAft>
                  <a:spcPts val="0"/>
                </a:spcAft>
                <a:buNone/>
              </a:pPr>
              <a:t>‹Nº›</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7.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102" name="Google Shape;102;p20"/>
          <p:cNvPicPr preferRelativeResize="0"/>
          <p:nvPr/>
        </p:nvPicPr>
        <p:blipFill rotWithShape="1">
          <a:blip r:embed="rId3">
            <a:alphaModFix amt="50000"/>
          </a:blip>
          <a:srcRect t="7670" b="7662"/>
          <a:stretch/>
        </p:blipFill>
        <p:spPr>
          <a:xfrm>
            <a:off x="3984171" y="0"/>
            <a:ext cx="5159832" cy="3298371"/>
          </a:xfrm>
          <a:prstGeom prst="rect">
            <a:avLst/>
          </a:prstGeom>
          <a:noFill/>
          <a:ln>
            <a:noFill/>
          </a:ln>
        </p:spPr>
      </p:pic>
      <p:sp>
        <p:nvSpPr>
          <p:cNvPr id="103" name="Google Shape;103;p20"/>
          <p:cNvSpPr txBox="1">
            <a:spLocks noGrp="1"/>
          </p:cNvSpPr>
          <p:nvPr>
            <p:ph type="ctrTitle"/>
          </p:nvPr>
        </p:nvSpPr>
        <p:spPr>
          <a:xfrm>
            <a:off x="1375600" y="939000"/>
            <a:ext cx="6369600" cy="2545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s" sz="4800" dirty="0"/>
              <a:t>AZÚCAR</a:t>
            </a:r>
            <a:endParaRPr sz="4800" dirty="0"/>
          </a:p>
        </p:txBody>
      </p:sp>
      <p:pic>
        <p:nvPicPr>
          <p:cNvPr id="40963" name="Picture 3"/>
          <p:cNvPicPr>
            <a:picLocks noChangeAspect="1" noChangeArrowheads="1"/>
          </p:cNvPicPr>
          <p:nvPr/>
        </p:nvPicPr>
        <p:blipFill>
          <a:blip r:embed="rId4"/>
          <a:srcRect/>
          <a:stretch>
            <a:fillRect/>
          </a:stretch>
        </p:blipFill>
        <p:spPr bwMode="auto">
          <a:xfrm>
            <a:off x="1944413" y="99173"/>
            <a:ext cx="5349765" cy="489121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40963"/>
                                        </p:tgtEl>
                                        <p:attrNameLst>
                                          <p:attrName>style.visibility</p:attrName>
                                        </p:attrNameLst>
                                      </p:cBhvr>
                                      <p:to>
                                        <p:strVal val="visible"/>
                                      </p:to>
                                    </p:set>
                                    <p:anim calcmode="lin" valueType="num">
                                      <p:cBhvr>
                                        <p:cTn id="7" dur="1000" fill="hold"/>
                                        <p:tgtEl>
                                          <p:spTgt spid="40963"/>
                                        </p:tgtEl>
                                        <p:attrNameLst>
                                          <p:attrName>ppt_w</p:attrName>
                                        </p:attrNameLst>
                                      </p:cBhvr>
                                      <p:tavLst>
                                        <p:tav tm="0">
                                          <p:val>
                                            <p:fltVal val="0"/>
                                          </p:val>
                                        </p:tav>
                                        <p:tav tm="100000">
                                          <p:val>
                                            <p:strVal val="#ppt_w"/>
                                          </p:val>
                                        </p:tav>
                                      </p:tavLst>
                                    </p:anim>
                                    <p:anim calcmode="lin" valueType="num">
                                      <p:cBhvr>
                                        <p:cTn id="8" dur="1000" fill="hold"/>
                                        <p:tgtEl>
                                          <p:spTgt spid="40963"/>
                                        </p:tgtEl>
                                        <p:attrNameLst>
                                          <p:attrName>ppt_h</p:attrName>
                                        </p:attrNameLst>
                                      </p:cBhvr>
                                      <p:tavLst>
                                        <p:tav tm="0">
                                          <p:val>
                                            <p:fltVal val="0"/>
                                          </p:val>
                                        </p:tav>
                                        <p:tav tm="100000">
                                          <p:val>
                                            <p:strVal val="#ppt_h"/>
                                          </p:val>
                                        </p:tav>
                                      </p:tavLst>
                                    </p:anim>
                                    <p:anim calcmode="lin" valueType="num">
                                      <p:cBhvr>
                                        <p:cTn id="9" dur="1000" fill="hold"/>
                                        <p:tgtEl>
                                          <p:spTgt spid="4096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096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7" name="Google Shape;177;p29"/>
          <p:cNvSpPr txBox="1"/>
          <p:nvPr/>
        </p:nvSpPr>
        <p:spPr>
          <a:xfrm>
            <a:off x="764825" y="321850"/>
            <a:ext cx="6660300" cy="592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sz="2000" b="1" dirty="0"/>
              <a:t>DATE CUENTA</a:t>
            </a:r>
            <a:endParaRPr sz="2000" b="1" dirty="0"/>
          </a:p>
        </p:txBody>
      </p:sp>
      <p:sp>
        <p:nvSpPr>
          <p:cNvPr id="179" name="Google Shape;179;p29"/>
          <p:cNvSpPr txBox="1"/>
          <p:nvPr/>
        </p:nvSpPr>
        <p:spPr>
          <a:xfrm>
            <a:off x="353740" y="1110812"/>
            <a:ext cx="8001983" cy="2021700"/>
          </a:xfrm>
          <a:prstGeom prst="rect">
            <a:avLst/>
          </a:prstGeom>
          <a:noFill/>
          <a:ln>
            <a:noFill/>
          </a:ln>
        </p:spPr>
        <p:txBody>
          <a:bodyPr spcFirstLastPara="1" wrap="square" lIns="91425" tIns="91425" rIns="91425" bIns="91425" anchor="t" anchorCtr="0">
            <a:noAutofit/>
          </a:bodyPr>
          <a:lstStyle/>
          <a:p>
            <a:pPr marL="0" lvl="0" indent="0" algn="just" rtl="0">
              <a:lnSpc>
                <a:spcPct val="150000"/>
              </a:lnSpc>
              <a:spcBef>
                <a:spcPts val="0"/>
              </a:spcBef>
              <a:spcAft>
                <a:spcPts val="0"/>
              </a:spcAft>
              <a:buNone/>
            </a:pPr>
            <a:r>
              <a:rPr lang="es" b="1" dirty="0">
                <a:solidFill>
                  <a:srgbClr val="666666"/>
                </a:solidFill>
              </a:rPr>
              <a:t>Por este tipo de cosas es tan necesario ver lo que realmente estamos consumiendo, </a:t>
            </a:r>
            <a:r>
              <a:rPr lang="es" b="1" dirty="0" smtClean="0">
                <a:solidFill>
                  <a:srgbClr val="666666"/>
                </a:solidFill>
              </a:rPr>
              <a:t>tened en cuenta que, bebiendo </a:t>
            </a:r>
            <a:r>
              <a:rPr lang="es" b="1" dirty="0">
                <a:solidFill>
                  <a:srgbClr val="FF0000"/>
                </a:solidFill>
              </a:rPr>
              <a:t>media lata de coca </a:t>
            </a:r>
            <a:r>
              <a:rPr lang="es" b="1" dirty="0" smtClean="0">
                <a:solidFill>
                  <a:srgbClr val="FF0000"/>
                </a:solidFill>
              </a:rPr>
              <a:t>cola o cualquier otro refresco, </a:t>
            </a:r>
            <a:r>
              <a:rPr lang="es" b="1" dirty="0">
                <a:solidFill>
                  <a:srgbClr val="666666"/>
                </a:solidFill>
              </a:rPr>
              <a:t>casi se alcanza el </a:t>
            </a:r>
            <a:r>
              <a:rPr lang="es" b="1" dirty="0" smtClean="0">
                <a:solidFill>
                  <a:srgbClr val="666666"/>
                </a:solidFill>
              </a:rPr>
              <a:t>LÍMITE DIARIO </a:t>
            </a:r>
            <a:r>
              <a:rPr lang="es" b="1" dirty="0" smtClean="0">
                <a:solidFill>
                  <a:srgbClr val="666666"/>
                </a:solidFill>
              </a:rPr>
              <a:t>recomendado </a:t>
            </a:r>
            <a:r>
              <a:rPr lang="es" b="1" dirty="0">
                <a:solidFill>
                  <a:srgbClr val="666666"/>
                </a:solidFill>
              </a:rPr>
              <a:t>por la </a:t>
            </a:r>
            <a:r>
              <a:rPr lang="es" b="1" dirty="0" smtClean="0">
                <a:solidFill>
                  <a:srgbClr val="666666"/>
                </a:solidFill>
              </a:rPr>
              <a:t>OMS (Organización Mundial de la Salud).</a:t>
            </a:r>
            <a:endParaRPr b="1" dirty="0">
              <a:solidFill>
                <a:srgbClr val="666666"/>
              </a:solidFill>
            </a:endParaRPr>
          </a:p>
          <a:p>
            <a:pPr marL="0" lvl="0" indent="0" algn="l" rtl="0">
              <a:lnSpc>
                <a:spcPct val="150000"/>
              </a:lnSpc>
              <a:spcBef>
                <a:spcPts val="0"/>
              </a:spcBef>
              <a:spcAft>
                <a:spcPts val="0"/>
              </a:spcAft>
              <a:buNone/>
            </a:pPr>
            <a:endParaRPr b="1" dirty="0">
              <a:solidFill>
                <a:srgbClr val="666666"/>
              </a:solidFill>
            </a:endParaRPr>
          </a:p>
          <a:p>
            <a:pPr marL="0" lvl="0" indent="0" algn="just" rtl="0">
              <a:lnSpc>
                <a:spcPct val="150000"/>
              </a:lnSpc>
              <a:spcBef>
                <a:spcPts val="0"/>
              </a:spcBef>
              <a:spcAft>
                <a:spcPts val="0"/>
              </a:spcAft>
              <a:buNone/>
            </a:pPr>
            <a:r>
              <a:rPr lang="es" b="1" dirty="0">
                <a:solidFill>
                  <a:srgbClr val="666666"/>
                </a:solidFill>
              </a:rPr>
              <a:t>Es muy dificil no consumir azúcar, </a:t>
            </a:r>
            <a:r>
              <a:rPr lang="es" b="1" dirty="0" smtClean="0">
                <a:solidFill>
                  <a:srgbClr val="666666"/>
                </a:solidFill>
              </a:rPr>
              <a:t>mucho!!!, ya que casi </a:t>
            </a:r>
            <a:r>
              <a:rPr lang="es" b="1" dirty="0">
                <a:solidFill>
                  <a:srgbClr val="666666"/>
                </a:solidFill>
              </a:rPr>
              <a:t>todos los alimentos que hay en un supermercado llevan azúcar.</a:t>
            </a:r>
            <a:endParaRPr b="1" dirty="0">
              <a:solidFill>
                <a:srgbClr val="666666"/>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30"/>
          <p:cNvSpPr txBox="1">
            <a:spLocks noGrp="1"/>
          </p:cNvSpPr>
          <p:nvPr>
            <p:ph type="body" idx="2"/>
          </p:nvPr>
        </p:nvSpPr>
        <p:spPr>
          <a:xfrm>
            <a:off x="4906225" y="779500"/>
            <a:ext cx="3837000" cy="3695100"/>
          </a:xfrm>
          <a:prstGeom prst="rect">
            <a:avLst/>
          </a:prstGeom>
        </p:spPr>
        <p:txBody>
          <a:bodyPr spcFirstLastPara="1" wrap="square" lIns="91425" tIns="91425" rIns="91425" bIns="91425" anchor="ctr" anchorCtr="0">
            <a:noAutofit/>
          </a:bodyPr>
          <a:lstStyle/>
          <a:p>
            <a:pPr marL="0" lvl="0" indent="0" algn="l" rtl="0">
              <a:spcBef>
                <a:spcPts val="0"/>
              </a:spcBef>
              <a:spcAft>
                <a:spcPts val="1600"/>
              </a:spcAft>
              <a:buNone/>
            </a:pPr>
            <a:r>
              <a:rPr lang="es" sz="2200" b="1" dirty="0"/>
              <a:t>3.¿Qué es y cómo afecta el índice glucémico de los alimentos? </a:t>
            </a:r>
            <a:endParaRPr sz="2200" b="1" dirty="0"/>
          </a:p>
        </p:txBody>
      </p:sp>
      <p:pic>
        <p:nvPicPr>
          <p:cNvPr id="185" name="Google Shape;185;p30"/>
          <p:cNvPicPr preferRelativeResize="0"/>
          <p:nvPr/>
        </p:nvPicPr>
        <p:blipFill>
          <a:blip r:embed="rId3">
            <a:alphaModFix/>
          </a:blip>
          <a:stretch>
            <a:fillRect/>
          </a:stretch>
        </p:blipFill>
        <p:spPr>
          <a:xfrm>
            <a:off x="0" y="779490"/>
            <a:ext cx="4572000" cy="350901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31"/>
          <p:cNvSpPr txBox="1">
            <a:spLocks noGrp="1"/>
          </p:cNvSpPr>
          <p:nvPr>
            <p:ph type="title"/>
          </p:nvPr>
        </p:nvSpPr>
        <p:spPr>
          <a:xfrm>
            <a:off x="1785413" y="221797"/>
            <a:ext cx="5244900" cy="1373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sz="2400" dirty="0" smtClean="0">
                <a:solidFill>
                  <a:schemeClr val="tx1"/>
                </a:solidFill>
              </a:rPr>
              <a:t>3.1</a:t>
            </a:r>
            <a:r>
              <a:rPr lang="es" sz="2400" dirty="0">
                <a:solidFill>
                  <a:schemeClr val="tx1"/>
                </a:solidFill>
              </a:rPr>
              <a:t> </a:t>
            </a:r>
            <a:r>
              <a:rPr lang="es" sz="2400" dirty="0" smtClean="0">
                <a:solidFill>
                  <a:schemeClr val="tx1"/>
                </a:solidFill>
              </a:rPr>
              <a:t>¿Qué </a:t>
            </a:r>
            <a:r>
              <a:rPr lang="es" sz="2400" dirty="0">
                <a:solidFill>
                  <a:schemeClr val="tx1"/>
                </a:solidFill>
              </a:rPr>
              <a:t>es el índice glucémico?</a:t>
            </a:r>
            <a:endParaRPr sz="2400" dirty="0">
              <a:solidFill>
                <a:schemeClr val="tx1"/>
              </a:solidFill>
            </a:endParaRPr>
          </a:p>
        </p:txBody>
      </p:sp>
      <p:sp>
        <p:nvSpPr>
          <p:cNvPr id="191" name="Google Shape;191;p31"/>
          <p:cNvSpPr txBox="1">
            <a:spLocks noGrp="1"/>
          </p:cNvSpPr>
          <p:nvPr>
            <p:ph type="body" idx="1"/>
          </p:nvPr>
        </p:nvSpPr>
        <p:spPr>
          <a:xfrm>
            <a:off x="324475" y="1920450"/>
            <a:ext cx="8494800" cy="2704200"/>
          </a:xfrm>
          <a:prstGeom prst="rect">
            <a:avLst/>
          </a:prstGeom>
        </p:spPr>
        <p:txBody>
          <a:bodyPr spcFirstLastPara="1" wrap="square" lIns="91425" tIns="91425" rIns="91425" bIns="91425" anchor="t" anchorCtr="0">
            <a:noAutofit/>
          </a:bodyPr>
          <a:lstStyle/>
          <a:p>
            <a:pPr marL="0" lvl="0" indent="0" algn="just" rtl="0">
              <a:spcBef>
                <a:spcPts val="0"/>
              </a:spcBef>
              <a:spcAft>
                <a:spcPts val="1600"/>
              </a:spcAft>
              <a:buClr>
                <a:schemeClr val="dk1"/>
              </a:buClr>
              <a:buSzPts val="1100"/>
              <a:buFont typeface="Arial"/>
              <a:buNone/>
            </a:pPr>
            <a:r>
              <a:rPr lang="es" sz="1600" b="1" dirty="0">
                <a:solidFill>
                  <a:schemeClr val="dk2"/>
                </a:solidFill>
              </a:rPr>
              <a:t>El índice glucémico es un sistema que sirve para cuantificar </a:t>
            </a:r>
            <a:r>
              <a:rPr lang="es" sz="1600" b="1" dirty="0">
                <a:solidFill>
                  <a:srgbClr val="FF0000"/>
                </a:solidFill>
              </a:rPr>
              <a:t>la velocidad en la que los hidratos de carbono de un alimento pasan a la sangre como glucosa</a:t>
            </a:r>
            <a:r>
              <a:rPr lang="es" sz="1600" b="1" dirty="0" smtClean="0">
                <a:solidFill>
                  <a:schemeClr val="dk2"/>
                </a:solidFill>
              </a:rPr>
              <a:t>. </a:t>
            </a:r>
          </a:p>
          <a:p>
            <a:pPr marL="0" lvl="0" indent="0" algn="just" rtl="0">
              <a:spcBef>
                <a:spcPts val="0"/>
              </a:spcBef>
              <a:spcAft>
                <a:spcPts val="1600"/>
              </a:spcAft>
              <a:buClr>
                <a:schemeClr val="dk1"/>
              </a:buClr>
              <a:buSzPts val="1100"/>
              <a:buFont typeface="Arial"/>
              <a:buNone/>
            </a:pPr>
            <a:r>
              <a:rPr lang="es" sz="1600" b="1" dirty="0" smtClean="0">
                <a:solidFill>
                  <a:schemeClr val="dk2"/>
                </a:solidFill>
              </a:rPr>
              <a:t>Los </a:t>
            </a:r>
            <a:r>
              <a:rPr lang="es" sz="1600" b="1" dirty="0">
                <a:solidFill>
                  <a:schemeClr val="dk2"/>
                </a:solidFill>
              </a:rPr>
              <a:t>alimentos pueden tener un índice glucémico</a:t>
            </a:r>
            <a:r>
              <a:rPr lang="es" sz="1600" b="1" dirty="0" smtClean="0">
                <a:solidFill>
                  <a:schemeClr val="dk2"/>
                </a:solidFill>
              </a:rPr>
              <a:t>:</a:t>
            </a:r>
          </a:p>
          <a:p>
            <a:pPr marL="0" lvl="0" indent="0" algn="just" rtl="0">
              <a:spcBef>
                <a:spcPts val="0"/>
              </a:spcBef>
              <a:spcAft>
                <a:spcPts val="1600"/>
              </a:spcAft>
              <a:buClr>
                <a:schemeClr val="dk1"/>
              </a:buClr>
              <a:buSzPts val="1100"/>
              <a:buFont typeface="Arial"/>
              <a:buNone/>
            </a:pPr>
            <a:endParaRPr sz="1600" b="1" dirty="0">
              <a:solidFill>
                <a:schemeClr val="dk2"/>
              </a:solidFill>
            </a:endParaRPr>
          </a:p>
        </p:txBody>
      </p:sp>
      <p:pic>
        <p:nvPicPr>
          <p:cNvPr id="192" name="Google Shape;192;p31"/>
          <p:cNvPicPr preferRelativeResize="0"/>
          <p:nvPr/>
        </p:nvPicPr>
        <p:blipFill>
          <a:blip r:embed="rId3">
            <a:alphaModFix/>
          </a:blip>
          <a:stretch>
            <a:fillRect/>
          </a:stretch>
        </p:blipFill>
        <p:spPr>
          <a:xfrm>
            <a:off x="2547925" y="3174125"/>
            <a:ext cx="4483496" cy="174471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32"/>
          <p:cNvSpPr txBox="1">
            <a:spLocks noGrp="1"/>
          </p:cNvSpPr>
          <p:nvPr>
            <p:ph type="title"/>
          </p:nvPr>
        </p:nvSpPr>
        <p:spPr>
          <a:xfrm>
            <a:off x="1627758" y="221798"/>
            <a:ext cx="5244900" cy="1373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sz="2400" dirty="0" smtClean="0">
                <a:solidFill>
                  <a:schemeClr val="tx1"/>
                </a:solidFill>
              </a:rPr>
              <a:t>3.2 ¿Cómo </a:t>
            </a:r>
            <a:r>
              <a:rPr lang="es" sz="2400" dirty="0">
                <a:solidFill>
                  <a:schemeClr val="tx1"/>
                </a:solidFill>
              </a:rPr>
              <a:t>afecta al organismo?</a:t>
            </a:r>
            <a:endParaRPr sz="2400" dirty="0">
              <a:solidFill>
                <a:schemeClr val="tx1"/>
              </a:solidFill>
            </a:endParaRPr>
          </a:p>
        </p:txBody>
      </p:sp>
      <p:sp>
        <p:nvSpPr>
          <p:cNvPr id="198" name="Google Shape;198;p32"/>
          <p:cNvSpPr txBox="1">
            <a:spLocks noGrp="1"/>
          </p:cNvSpPr>
          <p:nvPr>
            <p:ph type="body" idx="1"/>
          </p:nvPr>
        </p:nvSpPr>
        <p:spPr>
          <a:xfrm>
            <a:off x="235825" y="1831650"/>
            <a:ext cx="8494800" cy="2704200"/>
          </a:xfrm>
          <a:prstGeom prst="rect">
            <a:avLst/>
          </a:prstGeom>
        </p:spPr>
        <p:txBody>
          <a:bodyPr spcFirstLastPara="1" wrap="square" lIns="91425" tIns="91425" rIns="91425" bIns="91425" anchor="t" anchorCtr="0">
            <a:noAutofit/>
          </a:bodyPr>
          <a:lstStyle/>
          <a:p>
            <a:pPr marL="0" lvl="0" indent="0" algn="just" rtl="0">
              <a:lnSpc>
                <a:spcPct val="200000"/>
              </a:lnSpc>
              <a:spcBef>
                <a:spcPts val="0"/>
              </a:spcBef>
              <a:spcAft>
                <a:spcPts val="0"/>
              </a:spcAft>
              <a:buClr>
                <a:schemeClr val="dk1"/>
              </a:buClr>
              <a:buSzPts val="1100"/>
              <a:buFont typeface="Arial"/>
              <a:buNone/>
            </a:pPr>
            <a:r>
              <a:rPr lang="es" sz="1600" dirty="0" smtClean="0">
                <a:solidFill>
                  <a:srgbClr val="000000"/>
                </a:solidFill>
              </a:rPr>
              <a:t>Cuano una persona come muchos </a:t>
            </a:r>
            <a:r>
              <a:rPr lang="es" sz="1600" dirty="0">
                <a:solidFill>
                  <a:srgbClr val="000000"/>
                </a:solidFill>
              </a:rPr>
              <a:t>alimentos con índices glucémicos altos </a:t>
            </a:r>
            <a:r>
              <a:rPr lang="es" sz="1600" dirty="0" smtClean="0">
                <a:solidFill>
                  <a:srgbClr val="000000"/>
                </a:solidFill>
              </a:rPr>
              <a:t>produce picos altos </a:t>
            </a:r>
            <a:r>
              <a:rPr lang="es" sz="1600" dirty="0">
                <a:solidFill>
                  <a:srgbClr val="000000"/>
                </a:solidFill>
              </a:rPr>
              <a:t>de azúcar en sangre, es decir, las denominadas hiperglucemias</a:t>
            </a:r>
            <a:r>
              <a:rPr lang="es" sz="1600" dirty="0" smtClean="0">
                <a:solidFill>
                  <a:srgbClr val="000000"/>
                </a:solidFill>
              </a:rPr>
              <a:t>.</a:t>
            </a:r>
          </a:p>
          <a:p>
            <a:pPr marL="0" lvl="0" indent="0" algn="just" rtl="0">
              <a:lnSpc>
                <a:spcPct val="200000"/>
              </a:lnSpc>
              <a:spcBef>
                <a:spcPts val="0"/>
              </a:spcBef>
              <a:spcAft>
                <a:spcPts val="0"/>
              </a:spcAft>
              <a:buClr>
                <a:schemeClr val="dk1"/>
              </a:buClr>
              <a:buSzPts val="1100"/>
              <a:buFont typeface="Arial"/>
              <a:buNone/>
            </a:pPr>
            <a:r>
              <a:rPr lang="es" sz="1600" dirty="0" smtClean="0">
                <a:solidFill>
                  <a:srgbClr val="000000"/>
                </a:solidFill>
              </a:rPr>
              <a:t>Estas </a:t>
            </a:r>
            <a:r>
              <a:rPr lang="es" sz="1600" dirty="0">
                <a:solidFill>
                  <a:srgbClr val="000000"/>
                </a:solidFill>
              </a:rPr>
              <a:t>son muy perjudiciales para los diabéticos, ya que al no producir </a:t>
            </a:r>
            <a:r>
              <a:rPr lang="es" sz="1600" dirty="0" smtClean="0">
                <a:solidFill>
                  <a:srgbClr val="000000"/>
                </a:solidFill>
              </a:rPr>
              <a:t>su cuerpo insulina</a:t>
            </a:r>
            <a:r>
              <a:rPr lang="es" sz="1600" dirty="0">
                <a:solidFill>
                  <a:srgbClr val="000000"/>
                </a:solidFill>
              </a:rPr>
              <a:t>, no se puede regular el azúcar en sangre. </a:t>
            </a:r>
            <a:r>
              <a:rPr lang="es" sz="1600" dirty="0" smtClean="0">
                <a:solidFill>
                  <a:srgbClr val="000000"/>
                </a:solidFill>
              </a:rPr>
              <a:t>Y no solo para los diabéticos, para las personas sin diabetes también es preocupante porque si lo tienen como rutina…al final se pueden convertir en diabéticos, obesos, enfermos cardiacos, etc.</a:t>
            </a:r>
            <a:endParaRPr sz="1600" dirty="0">
              <a:solidFill>
                <a:srgbClr val="000000"/>
              </a:solidFill>
            </a:endParaRPr>
          </a:p>
          <a:p>
            <a:pPr marL="0" lvl="0" indent="0" algn="just" rtl="0">
              <a:lnSpc>
                <a:spcPct val="200000"/>
              </a:lnSpc>
              <a:spcBef>
                <a:spcPts val="1600"/>
              </a:spcBef>
              <a:spcAft>
                <a:spcPts val="0"/>
              </a:spcAft>
              <a:buClr>
                <a:schemeClr val="dk1"/>
              </a:buClr>
              <a:buSzPts val="1100"/>
              <a:buFont typeface="Arial"/>
              <a:buNone/>
            </a:pPr>
            <a:endParaRPr sz="1600" dirty="0"/>
          </a:p>
          <a:p>
            <a:pPr marL="0" lvl="0" indent="0" algn="just" rtl="0">
              <a:lnSpc>
                <a:spcPct val="200000"/>
              </a:lnSpc>
              <a:spcBef>
                <a:spcPts val="1600"/>
              </a:spcBef>
              <a:spcAft>
                <a:spcPts val="0"/>
              </a:spcAft>
              <a:buClr>
                <a:schemeClr val="dk1"/>
              </a:buClr>
              <a:buSzPts val="1100"/>
              <a:buFont typeface="Arial"/>
              <a:buNone/>
            </a:pPr>
            <a:endParaRPr sz="1600" dirty="0"/>
          </a:p>
          <a:p>
            <a:pPr marL="0" lvl="0" indent="0" algn="just" rtl="0">
              <a:lnSpc>
                <a:spcPct val="200000"/>
              </a:lnSpc>
              <a:spcBef>
                <a:spcPts val="1600"/>
              </a:spcBef>
              <a:spcAft>
                <a:spcPts val="0"/>
              </a:spcAft>
              <a:buClr>
                <a:schemeClr val="dk1"/>
              </a:buClr>
              <a:buSzPts val="1100"/>
              <a:buFont typeface="Arial"/>
              <a:buNone/>
            </a:pPr>
            <a:endParaRPr sz="1600" dirty="0"/>
          </a:p>
          <a:p>
            <a:pPr marL="0" lvl="0" indent="0" algn="just" rtl="0">
              <a:lnSpc>
                <a:spcPct val="200000"/>
              </a:lnSpc>
              <a:spcBef>
                <a:spcPts val="1600"/>
              </a:spcBef>
              <a:spcAft>
                <a:spcPts val="0"/>
              </a:spcAft>
              <a:buClr>
                <a:schemeClr val="dk1"/>
              </a:buClr>
              <a:buSzPts val="1100"/>
              <a:buFont typeface="Arial"/>
              <a:buNone/>
            </a:pPr>
            <a:endParaRPr sz="1600" dirty="0"/>
          </a:p>
          <a:p>
            <a:pPr marL="0" lvl="0" indent="0" algn="just" rtl="0">
              <a:lnSpc>
                <a:spcPct val="200000"/>
              </a:lnSpc>
              <a:spcBef>
                <a:spcPts val="1600"/>
              </a:spcBef>
              <a:spcAft>
                <a:spcPts val="0"/>
              </a:spcAft>
              <a:buClr>
                <a:schemeClr val="dk1"/>
              </a:buClr>
              <a:buSzPts val="1100"/>
              <a:buFont typeface="Arial"/>
              <a:buNone/>
            </a:pPr>
            <a:endParaRPr sz="1600" dirty="0"/>
          </a:p>
          <a:p>
            <a:pPr marL="0" lvl="0" indent="0" algn="just" rtl="0">
              <a:lnSpc>
                <a:spcPct val="200000"/>
              </a:lnSpc>
              <a:spcBef>
                <a:spcPts val="1600"/>
              </a:spcBef>
              <a:spcAft>
                <a:spcPts val="1600"/>
              </a:spcAft>
              <a:buNone/>
            </a:pPr>
            <a:endParaRPr sz="16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2"/>
        <p:cNvGrpSpPr/>
        <p:nvPr/>
      </p:nvGrpSpPr>
      <p:grpSpPr>
        <a:xfrm>
          <a:off x="0" y="0"/>
          <a:ext cx="0" cy="0"/>
          <a:chOff x="0" y="0"/>
          <a:chExt cx="0" cy="0"/>
        </a:xfrm>
      </p:grpSpPr>
      <p:sp>
        <p:nvSpPr>
          <p:cNvPr id="203" name="Google Shape;203;p33"/>
          <p:cNvSpPr txBox="1">
            <a:spLocks noGrp="1"/>
          </p:cNvSpPr>
          <p:nvPr>
            <p:ph type="body" idx="4294967295"/>
          </p:nvPr>
        </p:nvSpPr>
        <p:spPr>
          <a:xfrm>
            <a:off x="3920359" y="1304226"/>
            <a:ext cx="4920062" cy="3839274"/>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s" b="1" dirty="0">
                <a:solidFill>
                  <a:srgbClr val="000000"/>
                </a:solidFill>
              </a:rPr>
              <a:t>Si no se trata la hiperglucemia, puede favorecer la acumulación de </a:t>
            </a:r>
            <a:r>
              <a:rPr lang="es" b="1" dirty="0" smtClean="0">
                <a:solidFill>
                  <a:srgbClr val="000000"/>
                </a:solidFill>
              </a:rPr>
              <a:t>cetonas </a:t>
            </a:r>
            <a:r>
              <a:rPr lang="es" b="1" dirty="0">
                <a:solidFill>
                  <a:srgbClr val="000000"/>
                </a:solidFill>
              </a:rPr>
              <a:t>en la sangre y en la orina (cetoacidosis). Los signos y síntomas incluyen los siguientes:</a:t>
            </a:r>
            <a:endParaRPr b="1" dirty="0">
              <a:solidFill>
                <a:srgbClr val="000000"/>
              </a:solidFill>
            </a:endParaRPr>
          </a:p>
          <a:p>
            <a:pPr lvl="0">
              <a:spcBef>
                <a:spcPts val="1600"/>
              </a:spcBef>
              <a:buClr>
                <a:srgbClr val="000000"/>
              </a:buClr>
              <a:buChar char="-"/>
            </a:pPr>
            <a:r>
              <a:rPr lang="es" dirty="0" smtClean="0">
                <a:solidFill>
                  <a:srgbClr val="000000"/>
                </a:solidFill>
              </a:rPr>
              <a:t> </a:t>
            </a:r>
            <a:r>
              <a:rPr lang="es-ES" b="1" dirty="0" smtClean="0">
                <a:solidFill>
                  <a:srgbClr val="FF0000"/>
                </a:solidFill>
              </a:rPr>
              <a:t>Aliento con olor a fruta</a:t>
            </a:r>
          </a:p>
          <a:p>
            <a:pPr lvl="0" algn="just">
              <a:buClr>
                <a:srgbClr val="000000"/>
              </a:buClr>
              <a:buChar char="-"/>
            </a:pPr>
            <a:r>
              <a:rPr lang="es-ES" b="1" dirty="0" smtClean="0">
                <a:solidFill>
                  <a:srgbClr val="FF0000"/>
                </a:solidFill>
              </a:rPr>
              <a:t> </a:t>
            </a:r>
            <a:r>
              <a:rPr lang="es-ES" b="1" dirty="0" smtClean="0">
                <a:solidFill>
                  <a:srgbClr val="FF0000"/>
                </a:solidFill>
              </a:rPr>
              <a:t>Náuseas </a:t>
            </a:r>
            <a:r>
              <a:rPr lang="es-ES" b="1" dirty="0" smtClean="0">
                <a:solidFill>
                  <a:srgbClr val="FF0000"/>
                </a:solidFill>
              </a:rPr>
              <a:t>y vómitos</a:t>
            </a:r>
          </a:p>
          <a:p>
            <a:pPr lvl="0" algn="just">
              <a:buClr>
                <a:srgbClr val="000000"/>
              </a:buClr>
              <a:buChar char="-"/>
            </a:pPr>
            <a:r>
              <a:rPr lang="es-ES" b="1" dirty="0" smtClean="0">
                <a:solidFill>
                  <a:srgbClr val="FF0000"/>
                </a:solidFill>
              </a:rPr>
              <a:t> </a:t>
            </a:r>
            <a:r>
              <a:rPr lang="es-ES" b="1" dirty="0" smtClean="0">
                <a:solidFill>
                  <a:srgbClr val="FF0000"/>
                </a:solidFill>
              </a:rPr>
              <a:t>Dificultad </a:t>
            </a:r>
            <a:r>
              <a:rPr lang="es-ES" b="1" dirty="0" smtClean="0">
                <a:solidFill>
                  <a:srgbClr val="FF0000"/>
                </a:solidFill>
              </a:rPr>
              <a:t>para respirar</a:t>
            </a:r>
          </a:p>
          <a:p>
            <a:pPr lvl="0" algn="just">
              <a:buClr>
                <a:srgbClr val="000000"/>
              </a:buClr>
              <a:buChar char="-"/>
            </a:pPr>
            <a:r>
              <a:rPr lang="es-ES" b="1" dirty="0" smtClean="0">
                <a:solidFill>
                  <a:srgbClr val="FF0000"/>
                </a:solidFill>
              </a:rPr>
              <a:t> </a:t>
            </a:r>
            <a:r>
              <a:rPr lang="es-ES" b="1" dirty="0" smtClean="0">
                <a:solidFill>
                  <a:srgbClr val="FF0000"/>
                </a:solidFill>
              </a:rPr>
              <a:t>Boca </a:t>
            </a:r>
            <a:r>
              <a:rPr lang="es-ES" b="1" dirty="0" smtClean="0">
                <a:solidFill>
                  <a:srgbClr val="FF0000"/>
                </a:solidFill>
              </a:rPr>
              <a:t>seca</a:t>
            </a:r>
          </a:p>
          <a:p>
            <a:pPr lvl="0" algn="just">
              <a:buClr>
                <a:srgbClr val="000000"/>
              </a:buClr>
              <a:buChar char="-"/>
            </a:pPr>
            <a:r>
              <a:rPr lang="es-ES" b="1" dirty="0" smtClean="0">
                <a:solidFill>
                  <a:srgbClr val="FF0000"/>
                </a:solidFill>
              </a:rPr>
              <a:t> </a:t>
            </a:r>
            <a:r>
              <a:rPr lang="es-ES" b="1" dirty="0" smtClean="0">
                <a:solidFill>
                  <a:srgbClr val="FF0000"/>
                </a:solidFill>
              </a:rPr>
              <a:t>Debilidad</a:t>
            </a:r>
            <a:endParaRPr lang="es-ES" b="1" dirty="0" smtClean="0">
              <a:solidFill>
                <a:srgbClr val="FF0000"/>
              </a:solidFill>
            </a:endParaRPr>
          </a:p>
          <a:p>
            <a:pPr lvl="0" algn="just">
              <a:buClr>
                <a:srgbClr val="000000"/>
              </a:buClr>
              <a:buChar char="-"/>
            </a:pPr>
            <a:r>
              <a:rPr lang="es-ES" b="1" dirty="0" smtClean="0">
                <a:solidFill>
                  <a:srgbClr val="FF0000"/>
                </a:solidFill>
              </a:rPr>
              <a:t> </a:t>
            </a:r>
            <a:r>
              <a:rPr lang="es-ES" b="1" dirty="0" smtClean="0">
                <a:solidFill>
                  <a:srgbClr val="FF0000"/>
                </a:solidFill>
              </a:rPr>
              <a:t>Desorientación</a:t>
            </a:r>
            <a:endParaRPr lang="es-ES" b="1" dirty="0" smtClean="0">
              <a:solidFill>
                <a:srgbClr val="FF0000"/>
              </a:solidFill>
            </a:endParaRPr>
          </a:p>
          <a:p>
            <a:pPr lvl="0" algn="just">
              <a:buClr>
                <a:srgbClr val="000000"/>
              </a:buClr>
              <a:buChar char="-"/>
            </a:pPr>
            <a:r>
              <a:rPr lang="es-ES" b="1" dirty="0" smtClean="0">
                <a:solidFill>
                  <a:srgbClr val="FF0000"/>
                </a:solidFill>
              </a:rPr>
              <a:t> </a:t>
            </a:r>
            <a:r>
              <a:rPr lang="es-ES" b="1" dirty="0" smtClean="0">
                <a:solidFill>
                  <a:srgbClr val="FF0000"/>
                </a:solidFill>
              </a:rPr>
              <a:t>Coma</a:t>
            </a:r>
            <a:endParaRPr lang="es-ES" b="1" dirty="0" smtClean="0">
              <a:solidFill>
                <a:srgbClr val="FF0000"/>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4"/>
          <p:cNvSpPr txBox="1"/>
          <p:nvPr/>
        </p:nvSpPr>
        <p:spPr>
          <a:xfrm>
            <a:off x="0" y="0"/>
            <a:ext cx="9144000" cy="1471448"/>
          </a:xfrm>
          <a:prstGeom prst="rect">
            <a:avLst/>
          </a:prstGeom>
          <a:noFill/>
          <a:ln>
            <a:noFill/>
          </a:ln>
        </p:spPr>
        <p:txBody>
          <a:bodyPr spcFirstLastPara="1" wrap="square" lIns="91425" tIns="91425" rIns="91425" bIns="91425" anchor="t" anchorCtr="0">
            <a:noAutofit/>
          </a:bodyPr>
          <a:lstStyle/>
          <a:p>
            <a:pPr marL="0" lvl="0" indent="0" algn="just" rtl="0">
              <a:lnSpc>
                <a:spcPct val="200000"/>
              </a:lnSpc>
              <a:spcBef>
                <a:spcPts val="1600"/>
              </a:spcBef>
              <a:spcAft>
                <a:spcPts val="1600"/>
              </a:spcAft>
              <a:buNone/>
            </a:pPr>
            <a:r>
              <a:rPr lang="es" sz="1800" b="1" dirty="0" smtClean="0"/>
              <a:t>Por último…hay </a:t>
            </a:r>
            <a:r>
              <a:rPr lang="es" sz="1800" b="1" dirty="0"/>
              <a:t>que tener muy en cuenta que el índice glucémico no determina si un alimento es sano o no</a:t>
            </a:r>
            <a:r>
              <a:rPr lang="es" sz="1800" b="1" dirty="0" smtClean="0"/>
              <a:t>.</a:t>
            </a:r>
          </a:p>
        </p:txBody>
      </p:sp>
      <p:pic>
        <p:nvPicPr>
          <p:cNvPr id="209" name="Google Shape;209;p34"/>
          <p:cNvPicPr preferRelativeResize="0"/>
          <p:nvPr/>
        </p:nvPicPr>
        <p:blipFill>
          <a:blip r:embed="rId3">
            <a:alphaModFix/>
          </a:blip>
          <a:stretch>
            <a:fillRect/>
          </a:stretch>
        </p:blipFill>
        <p:spPr>
          <a:xfrm>
            <a:off x="3153102" y="1545021"/>
            <a:ext cx="5255173" cy="3310758"/>
          </a:xfrm>
          <a:prstGeom prst="rect">
            <a:avLst/>
          </a:prstGeom>
          <a:noFill/>
          <a:ln>
            <a:noFill/>
          </a:ln>
        </p:spPr>
      </p:pic>
      <p:sp>
        <p:nvSpPr>
          <p:cNvPr id="4" name="3 Rectángulo"/>
          <p:cNvSpPr/>
          <p:nvPr/>
        </p:nvSpPr>
        <p:spPr>
          <a:xfrm>
            <a:off x="162910" y="1857516"/>
            <a:ext cx="2885090" cy="2308324"/>
          </a:xfrm>
          <a:prstGeom prst="rect">
            <a:avLst/>
          </a:prstGeom>
        </p:spPr>
        <p:txBody>
          <a:bodyPr wrap="square">
            <a:spAutoFit/>
          </a:bodyPr>
          <a:lstStyle/>
          <a:p>
            <a:pPr lvl="0" algn="ctr">
              <a:spcBef>
                <a:spcPts val="1600"/>
              </a:spcBef>
              <a:spcAft>
                <a:spcPts val="1600"/>
              </a:spcAft>
            </a:pPr>
            <a:r>
              <a:rPr lang="es-ES" sz="1600" b="1" dirty="0" err="1" smtClean="0"/>
              <a:t>Ej</a:t>
            </a:r>
            <a:r>
              <a:rPr lang="es-ES" sz="1600" b="1" dirty="0" smtClean="0"/>
              <a:t>: la fruta tiene un gran </a:t>
            </a:r>
          </a:p>
          <a:p>
            <a:pPr lvl="0" algn="ctr">
              <a:spcBef>
                <a:spcPts val="1600"/>
              </a:spcBef>
              <a:spcAft>
                <a:spcPts val="1600"/>
              </a:spcAft>
            </a:pPr>
            <a:r>
              <a:rPr lang="es-ES" sz="1600" b="1" dirty="0" smtClean="0"/>
              <a:t>índice glucémico y es</a:t>
            </a:r>
          </a:p>
          <a:p>
            <a:pPr lvl="0" algn="ctr">
              <a:spcBef>
                <a:spcPts val="1600"/>
              </a:spcBef>
              <a:spcAft>
                <a:spcPts val="1600"/>
              </a:spcAft>
            </a:pPr>
            <a:r>
              <a:rPr lang="es-ES" sz="1600" b="1" dirty="0" smtClean="0"/>
              <a:t> muy beneficioso </a:t>
            </a:r>
          </a:p>
          <a:p>
            <a:pPr lvl="0" algn="ctr">
              <a:spcBef>
                <a:spcPts val="1600"/>
              </a:spcBef>
              <a:spcAft>
                <a:spcPts val="1600"/>
              </a:spcAft>
            </a:pPr>
            <a:r>
              <a:rPr lang="es-ES" sz="1600" b="1" dirty="0" smtClean="0"/>
              <a:t>para la salud</a:t>
            </a:r>
            <a:endParaRPr lang="es-ES" sz="1600" b="1"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35"/>
          <p:cNvSpPr txBox="1">
            <a:spLocks noGrp="1"/>
          </p:cNvSpPr>
          <p:nvPr>
            <p:ph type="title"/>
          </p:nvPr>
        </p:nvSpPr>
        <p:spPr>
          <a:xfrm>
            <a:off x="493985" y="367861"/>
            <a:ext cx="8071945" cy="1072057"/>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dirty="0" smtClean="0">
                <a:solidFill>
                  <a:schemeClr val="tx1"/>
                </a:solidFill>
              </a:rPr>
              <a:t/>
            </a:r>
            <a:br>
              <a:rPr lang="es" dirty="0" smtClean="0">
                <a:solidFill>
                  <a:schemeClr val="tx1"/>
                </a:solidFill>
              </a:rPr>
            </a:br>
            <a:r>
              <a:rPr lang="es" dirty="0" smtClean="0">
                <a:solidFill>
                  <a:schemeClr val="tx1"/>
                </a:solidFill>
              </a:rPr>
              <a:t/>
            </a:r>
            <a:br>
              <a:rPr lang="es" dirty="0" smtClean="0">
                <a:solidFill>
                  <a:schemeClr val="tx1"/>
                </a:solidFill>
              </a:rPr>
            </a:br>
            <a:r>
              <a:rPr lang="es" dirty="0" smtClean="0">
                <a:solidFill>
                  <a:schemeClr val="tx1"/>
                </a:solidFill>
              </a:rPr>
              <a:t/>
            </a:r>
            <a:br>
              <a:rPr lang="es" dirty="0" smtClean="0">
                <a:solidFill>
                  <a:schemeClr val="tx1"/>
                </a:solidFill>
              </a:rPr>
            </a:br>
            <a:r>
              <a:rPr lang="es" dirty="0" smtClean="0">
                <a:solidFill>
                  <a:schemeClr val="tx1"/>
                </a:solidFill>
              </a:rPr>
              <a:t/>
            </a:r>
            <a:br>
              <a:rPr lang="es" dirty="0" smtClean="0">
                <a:solidFill>
                  <a:schemeClr val="tx1"/>
                </a:solidFill>
              </a:rPr>
            </a:br>
            <a:r>
              <a:rPr lang="es" dirty="0" smtClean="0">
                <a:solidFill>
                  <a:schemeClr val="tx1"/>
                </a:solidFill>
              </a:rPr>
              <a:t>Listas </a:t>
            </a:r>
            <a:r>
              <a:rPr lang="es" dirty="0">
                <a:solidFill>
                  <a:schemeClr val="tx1"/>
                </a:solidFill>
              </a:rPr>
              <a:t>de </a:t>
            </a:r>
            <a:r>
              <a:rPr lang="es" dirty="0" smtClean="0">
                <a:solidFill>
                  <a:schemeClr val="tx1"/>
                </a:solidFill>
              </a:rPr>
              <a:t>alimentos </a:t>
            </a:r>
            <a:r>
              <a:rPr lang="es" dirty="0">
                <a:solidFill>
                  <a:schemeClr val="tx1"/>
                </a:solidFill>
              </a:rPr>
              <a:t>con su índice glucémico</a:t>
            </a:r>
            <a:endParaRPr dirty="0">
              <a:solidFill>
                <a:schemeClr val="tx1"/>
              </a:solidFill>
            </a:endParaRPr>
          </a:p>
          <a:p>
            <a:pPr marL="0" lvl="0" indent="0" algn="l" rtl="0">
              <a:spcBef>
                <a:spcPts val="0"/>
              </a:spcBef>
              <a:spcAft>
                <a:spcPts val="0"/>
              </a:spcAft>
              <a:buNone/>
            </a:pPr>
            <a:endParaRPr dirty="0"/>
          </a:p>
        </p:txBody>
      </p:sp>
      <p:sp>
        <p:nvSpPr>
          <p:cNvPr id="215" name="Google Shape;215;p35"/>
          <p:cNvSpPr txBox="1">
            <a:spLocks noGrp="1"/>
          </p:cNvSpPr>
          <p:nvPr>
            <p:ph type="body" idx="1"/>
          </p:nvPr>
        </p:nvSpPr>
        <p:spPr>
          <a:xfrm>
            <a:off x="324475" y="1920450"/>
            <a:ext cx="8494800" cy="2704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216" name="Google Shape;216;p35"/>
          <p:cNvPicPr preferRelativeResize="0"/>
          <p:nvPr/>
        </p:nvPicPr>
        <p:blipFill>
          <a:blip r:embed="rId3">
            <a:alphaModFix/>
          </a:blip>
          <a:stretch>
            <a:fillRect/>
          </a:stretch>
        </p:blipFill>
        <p:spPr>
          <a:xfrm>
            <a:off x="105107" y="1145633"/>
            <a:ext cx="8944304" cy="385072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36"/>
          <p:cNvSpPr txBox="1">
            <a:spLocks noGrp="1"/>
          </p:cNvSpPr>
          <p:nvPr>
            <p:ph type="title"/>
          </p:nvPr>
        </p:nvSpPr>
        <p:spPr>
          <a:xfrm>
            <a:off x="324475" y="-597850"/>
            <a:ext cx="6302100" cy="2119800"/>
          </a:xfrm>
          <a:prstGeom prst="rect">
            <a:avLst/>
          </a:prstGeom>
        </p:spPr>
        <p:txBody>
          <a:bodyPr spcFirstLastPara="1" wrap="square" lIns="91425" tIns="91425" rIns="91425" bIns="91425" anchor="b" anchorCtr="0">
            <a:noAutofit/>
          </a:bodyPr>
          <a:lstStyle/>
          <a:p>
            <a:pPr marL="0" lvl="0" indent="0" algn="l" rtl="0">
              <a:lnSpc>
                <a:spcPct val="115000"/>
              </a:lnSpc>
              <a:spcBef>
                <a:spcPts val="0"/>
              </a:spcBef>
              <a:spcAft>
                <a:spcPts val="1600"/>
              </a:spcAft>
              <a:buNone/>
            </a:pPr>
            <a:r>
              <a:rPr lang="es" sz="1600" dirty="0">
                <a:solidFill>
                  <a:schemeClr val="dk2"/>
                </a:solidFill>
              </a:rPr>
              <a:t>Alimentos de uso común y su nivel de azúcar</a:t>
            </a:r>
            <a:endParaRPr dirty="0"/>
          </a:p>
        </p:txBody>
      </p:sp>
      <p:sp>
        <p:nvSpPr>
          <p:cNvPr id="222" name="Google Shape;222;p36"/>
          <p:cNvSpPr txBox="1">
            <a:spLocks noGrp="1"/>
          </p:cNvSpPr>
          <p:nvPr>
            <p:ph type="body" idx="1"/>
          </p:nvPr>
        </p:nvSpPr>
        <p:spPr>
          <a:xfrm>
            <a:off x="324475" y="1920450"/>
            <a:ext cx="8494800" cy="2704200"/>
          </a:xfrm>
          <a:prstGeom prst="rect">
            <a:avLst/>
          </a:prstGeom>
        </p:spPr>
        <p:txBody>
          <a:bodyPr spcFirstLastPara="1" wrap="square" lIns="91425" tIns="91425" rIns="91425" bIns="91425" anchor="t" anchorCtr="0">
            <a:noAutofit/>
          </a:bodyPr>
          <a:lstStyle/>
          <a:p>
            <a:pPr marL="0" lvl="0" indent="0" algn="just" rtl="0">
              <a:lnSpc>
                <a:spcPct val="150000"/>
              </a:lnSpc>
              <a:spcBef>
                <a:spcPts val="0"/>
              </a:spcBef>
              <a:spcAft>
                <a:spcPts val="0"/>
              </a:spcAft>
              <a:buNone/>
            </a:pPr>
            <a:r>
              <a:rPr lang="es" b="1" dirty="0"/>
              <a:t>Yogur bajo en </a:t>
            </a:r>
            <a:r>
              <a:rPr lang="es" b="1" dirty="0" smtClean="0"/>
              <a:t>grasa…</a:t>
            </a:r>
            <a:endParaRPr b="1" dirty="0"/>
          </a:p>
          <a:p>
            <a:pPr marL="0" lvl="0" indent="0" algn="just" rtl="0">
              <a:lnSpc>
                <a:spcPct val="150000"/>
              </a:lnSpc>
              <a:spcBef>
                <a:spcPts val="1600"/>
              </a:spcBef>
              <a:spcAft>
                <a:spcPts val="1600"/>
              </a:spcAft>
              <a:buNone/>
            </a:pPr>
            <a:r>
              <a:rPr lang="es" dirty="0"/>
              <a:t>Que un yogur sea 0% materia grasa no implica que sea libre de azúcar. Con frecuencia este nutritivo producto está cargado de azúcar para mantener el sabor y la textura que se pierde cuando eliminas la grasa. Aunque parezca increíble uno de estos yogures puede contener hasta 20 gramos de azúcar.</a:t>
            </a:r>
            <a:endParaRPr dirty="0"/>
          </a:p>
        </p:txBody>
      </p:sp>
      <p:pic>
        <p:nvPicPr>
          <p:cNvPr id="223" name="Google Shape;223;p36"/>
          <p:cNvPicPr preferRelativeResize="0"/>
          <p:nvPr/>
        </p:nvPicPr>
        <p:blipFill>
          <a:blip r:embed="rId3">
            <a:alphaModFix/>
          </a:blip>
          <a:stretch>
            <a:fillRect/>
          </a:stretch>
        </p:blipFill>
        <p:spPr>
          <a:xfrm>
            <a:off x="6778975" y="152400"/>
            <a:ext cx="2119800" cy="21198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37"/>
          <p:cNvSpPr txBox="1">
            <a:spLocks noGrp="1"/>
          </p:cNvSpPr>
          <p:nvPr>
            <p:ph type="title"/>
          </p:nvPr>
        </p:nvSpPr>
        <p:spPr>
          <a:xfrm>
            <a:off x="301190" y="161246"/>
            <a:ext cx="8520600" cy="5727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chemeClr val="dk1"/>
              </a:buClr>
              <a:buSzPts val="1100"/>
              <a:buFont typeface="Arial"/>
              <a:buNone/>
            </a:pPr>
            <a:r>
              <a:rPr lang="es" sz="1600" b="1" dirty="0">
                <a:solidFill>
                  <a:schemeClr val="dk2"/>
                </a:solidFill>
              </a:rPr>
              <a:t>Alimentos de uso común y su nivel de azúcar</a:t>
            </a:r>
            <a:endParaRPr b="1" dirty="0"/>
          </a:p>
        </p:txBody>
      </p:sp>
      <p:sp>
        <p:nvSpPr>
          <p:cNvPr id="229" name="Google Shape;229;p37"/>
          <p:cNvSpPr txBox="1">
            <a:spLocks noGrp="1"/>
          </p:cNvSpPr>
          <p:nvPr>
            <p:ph type="body" idx="1"/>
          </p:nvPr>
        </p:nvSpPr>
        <p:spPr>
          <a:xfrm>
            <a:off x="322211" y="616447"/>
            <a:ext cx="39999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b="1" dirty="0"/>
              <a:t>Conserva de tomate</a:t>
            </a:r>
            <a:endParaRPr b="1" dirty="0"/>
          </a:p>
          <a:p>
            <a:pPr marL="0" lvl="0" indent="0" algn="just" rtl="0">
              <a:lnSpc>
                <a:spcPct val="150000"/>
              </a:lnSpc>
              <a:spcBef>
                <a:spcPts val="1600"/>
              </a:spcBef>
              <a:spcAft>
                <a:spcPts val="1600"/>
              </a:spcAft>
              <a:buNone/>
            </a:pPr>
            <a:r>
              <a:rPr lang="es" dirty="0"/>
              <a:t>Para que un sofrito de tomate no sea ácido se le añade azúcar. Las latas de tomate de unos 150g pueden llegar a tener más de 13g de azúcar, o tres cucharaditas.</a:t>
            </a:r>
            <a:endParaRPr dirty="0"/>
          </a:p>
        </p:txBody>
      </p:sp>
      <p:sp>
        <p:nvSpPr>
          <p:cNvPr id="230" name="Google Shape;230;p37"/>
          <p:cNvSpPr txBox="1">
            <a:spLocks noGrp="1"/>
          </p:cNvSpPr>
          <p:nvPr>
            <p:ph type="body" idx="2"/>
          </p:nvPr>
        </p:nvSpPr>
        <p:spPr>
          <a:xfrm>
            <a:off x="4758828" y="616448"/>
            <a:ext cx="4122414"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b="1" dirty="0"/>
              <a:t>Pan de molde</a:t>
            </a:r>
            <a:endParaRPr b="1" dirty="0"/>
          </a:p>
          <a:p>
            <a:pPr marL="0" lvl="0" indent="0" algn="just" rtl="0">
              <a:lnSpc>
                <a:spcPct val="150000"/>
              </a:lnSpc>
              <a:spcBef>
                <a:spcPts val="1600"/>
              </a:spcBef>
              <a:spcAft>
                <a:spcPts val="1600"/>
              </a:spcAft>
              <a:buNone/>
            </a:pPr>
            <a:r>
              <a:rPr lang="es" dirty="0"/>
              <a:t>El promedio de azúcar presente en una rebanada de pan procesado es de unos </a:t>
            </a:r>
            <a:r>
              <a:rPr lang="es" dirty="0" smtClean="0"/>
              <a:t>3 g</a:t>
            </a:r>
            <a:r>
              <a:rPr lang="es" dirty="0"/>
              <a:t>. Si bien algunos de los azúcares se forman naturalmente en el proceso de horneado, gran parte se añaden para dar un mejor sabor</a:t>
            </a:r>
            <a:r>
              <a:rPr lang="es" dirty="0" smtClean="0"/>
              <a:t>.</a:t>
            </a:r>
            <a:endParaRPr dirty="0"/>
          </a:p>
        </p:txBody>
      </p:sp>
      <p:pic>
        <p:nvPicPr>
          <p:cNvPr id="231" name="Google Shape;231;p37"/>
          <p:cNvPicPr preferRelativeResize="0"/>
          <p:nvPr/>
        </p:nvPicPr>
        <p:blipFill>
          <a:blip r:embed="rId3">
            <a:alphaModFix/>
          </a:blip>
          <a:stretch>
            <a:fillRect/>
          </a:stretch>
        </p:blipFill>
        <p:spPr>
          <a:xfrm>
            <a:off x="5809862" y="2807665"/>
            <a:ext cx="3192725" cy="2199200"/>
          </a:xfrm>
          <a:prstGeom prst="rect">
            <a:avLst/>
          </a:prstGeom>
          <a:noFill/>
          <a:ln>
            <a:noFill/>
          </a:ln>
        </p:spPr>
      </p:pic>
      <p:pic>
        <p:nvPicPr>
          <p:cNvPr id="232" name="Google Shape;232;p37"/>
          <p:cNvPicPr preferRelativeResize="0"/>
          <p:nvPr/>
        </p:nvPicPr>
        <p:blipFill>
          <a:blip r:embed="rId4">
            <a:alphaModFix/>
          </a:blip>
          <a:stretch>
            <a:fillRect/>
          </a:stretch>
        </p:blipFill>
        <p:spPr>
          <a:xfrm>
            <a:off x="2634487" y="2271637"/>
            <a:ext cx="1863940" cy="211117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3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dirty="0"/>
              <a:t>Niveles de azúcar en los alimentos</a:t>
            </a:r>
            <a:endParaRPr dirty="0"/>
          </a:p>
        </p:txBody>
      </p:sp>
      <p:sp>
        <p:nvSpPr>
          <p:cNvPr id="238" name="Google Shape;238;p38"/>
          <p:cNvSpPr txBox="1">
            <a:spLocks noGrp="1"/>
          </p:cNvSpPr>
          <p:nvPr>
            <p:ph type="body" idx="1"/>
          </p:nvPr>
        </p:nvSpPr>
        <p:spPr>
          <a:xfrm>
            <a:off x="311700" y="1152475"/>
            <a:ext cx="8520600" cy="1727359"/>
          </a:xfrm>
          <a:prstGeom prst="rect">
            <a:avLst/>
          </a:prstGeom>
        </p:spPr>
        <p:txBody>
          <a:bodyPr spcFirstLastPara="1" wrap="square" lIns="91425" tIns="91425" rIns="91425" bIns="91425" anchor="t" anchorCtr="0">
            <a:noAutofit/>
          </a:bodyPr>
          <a:lstStyle/>
          <a:p>
            <a:pPr marL="0" lvl="0" indent="0" algn="just" rtl="0">
              <a:lnSpc>
                <a:spcPct val="200000"/>
              </a:lnSpc>
              <a:spcBef>
                <a:spcPts val="0"/>
              </a:spcBef>
              <a:spcAft>
                <a:spcPts val="0"/>
              </a:spcAft>
              <a:buNone/>
            </a:pPr>
            <a:r>
              <a:rPr lang="es" dirty="0"/>
              <a:t>Lo primero que debemos hacer para descubrir el azúcar oculto en los alimentos es leer la etiqueta de los alimentos y allí, concentrarnos no sólo en la información nutricional que puede indicar la proporción de azúcares que posee el producto, sino también, debemos identificar los endulzantes entre la lista de ingredientes del alimento.</a:t>
            </a:r>
            <a:endParaRPr dirty="0"/>
          </a:p>
          <a:p>
            <a:pPr marL="0" lvl="0" indent="0" algn="just" rtl="0">
              <a:lnSpc>
                <a:spcPct val="200000"/>
              </a:lnSpc>
              <a:spcBef>
                <a:spcPts val="1600"/>
              </a:spcBef>
              <a:spcAft>
                <a:spcPts val="0"/>
              </a:spcAft>
              <a:buNone/>
            </a:pPr>
            <a:endParaRP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21"/>
          <p:cNvPicPr preferRelativeResize="0"/>
          <p:nvPr/>
        </p:nvPicPr>
        <p:blipFill rotWithShape="1">
          <a:blip r:embed="rId3">
            <a:alphaModFix/>
          </a:blip>
          <a:srcRect l="14575" r="14568"/>
          <a:stretch/>
        </p:blipFill>
        <p:spPr>
          <a:xfrm>
            <a:off x="5668450" y="955450"/>
            <a:ext cx="2384200" cy="3232600"/>
          </a:xfrm>
          <a:prstGeom prst="rect">
            <a:avLst/>
          </a:prstGeom>
          <a:noFill/>
          <a:ln w="76200" cap="flat" cmpd="dbl">
            <a:solidFill>
              <a:schemeClr val="lt1"/>
            </a:solidFill>
            <a:prstDash val="solid"/>
            <a:miter lim="8000"/>
            <a:headEnd type="none" w="sm" len="sm"/>
            <a:tailEnd type="none" w="sm" len="sm"/>
          </a:ln>
        </p:spPr>
      </p:pic>
      <p:sp>
        <p:nvSpPr>
          <p:cNvPr id="110" name="Google Shape;110;p21"/>
          <p:cNvSpPr txBox="1">
            <a:spLocks noGrp="1"/>
          </p:cNvSpPr>
          <p:nvPr>
            <p:ph type="title"/>
          </p:nvPr>
        </p:nvSpPr>
        <p:spPr>
          <a:xfrm>
            <a:off x="291950" y="236600"/>
            <a:ext cx="3978000" cy="84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a:solidFill>
                  <a:schemeClr val="dk2"/>
                </a:solidFill>
              </a:rPr>
              <a:t>ÍNDICE</a:t>
            </a:r>
            <a:endParaRPr>
              <a:solidFill>
                <a:schemeClr val="dk2"/>
              </a:solidFill>
            </a:endParaRPr>
          </a:p>
        </p:txBody>
      </p:sp>
      <p:sp>
        <p:nvSpPr>
          <p:cNvPr id="111" name="Google Shape;111;p21"/>
          <p:cNvSpPr txBox="1">
            <a:spLocks noGrp="1"/>
          </p:cNvSpPr>
          <p:nvPr>
            <p:ph type="body" idx="1"/>
          </p:nvPr>
        </p:nvSpPr>
        <p:spPr>
          <a:xfrm>
            <a:off x="291950" y="1283251"/>
            <a:ext cx="3978000" cy="25770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SzPts val="1600"/>
              <a:buAutoNum type="arabicPeriod"/>
            </a:pPr>
            <a:r>
              <a:rPr lang="es" dirty="0"/>
              <a:t>Azúcar: Cómo afecta negativamente al organismo</a:t>
            </a:r>
            <a:endParaRPr dirty="0"/>
          </a:p>
          <a:p>
            <a:pPr marL="457200" lvl="0" indent="-330200" algn="l" rtl="0">
              <a:spcBef>
                <a:spcPts val="0"/>
              </a:spcBef>
              <a:spcAft>
                <a:spcPts val="0"/>
              </a:spcAft>
              <a:buSzPts val="1600"/>
              <a:buAutoNum type="arabicPeriod"/>
            </a:pPr>
            <a:r>
              <a:rPr lang="es" dirty="0"/>
              <a:t>¿Cuánta azúcar debe consumir una persona al día?</a:t>
            </a:r>
            <a:endParaRPr dirty="0"/>
          </a:p>
          <a:p>
            <a:pPr marL="457200" lvl="0" indent="-330200" algn="l" rtl="0">
              <a:spcBef>
                <a:spcPts val="0"/>
              </a:spcBef>
              <a:spcAft>
                <a:spcPts val="0"/>
              </a:spcAft>
              <a:buSzPts val="1600"/>
              <a:buAutoNum type="arabicPeriod"/>
            </a:pPr>
            <a:r>
              <a:rPr lang="es" dirty="0"/>
              <a:t>¿Qué es y cómo afecta al cuerpo el índice glucémico de los alimentos?</a:t>
            </a:r>
            <a:endParaRPr dirty="0"/>
          </a:p>
          <a:p>
            <a:pPr marL="457200" lvl="0" indent="-330200" algn="l" rtl="0">
              <a:spcBef>
                <a:spcPts val="0"/>
              </a:spcBef>
              <a:spcAft>
                <a:spcPts val="0"/>
              </a:spcAft>
              <a:buSzPts val="1600"/>
              <a:buAutoNum type="arabicPeriod"/>
            </a:pPr>
            <a:r>
              <a:rPr lang="es" dirty="0"/>
              <a:t>Realiza un listado sobre los principales alimentos </a:t>
            </a:r>
            <a:r>
              <a:rPr lang="es" dirty="0" smtClean="0"/>
              <a:t>de </a:t>
            </a:r>
            <a:r>
              <a:rPr lang="es" dirty="0"/>
              <a:t>uso </a:t>
            </a:r>
            <a:r>
              <a:rPr lang="es" dirty="0" smtClean="0"/>
              <a:t>común que contienen azúcar.</a:t>
            </a:r>
            <a:endParaRPr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3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dirty="0"/>
              <a:t>Niveles de azúcar en los alimentos</a:t>
            </a:r>
            <a:endParaRPr dirty="0"/>
          </a:p>
        </p:txBody>
      </p:sp>
      <p:sp>
        <p:nvSpPr>
          <p:cNvPr id="4" name="3 Rectángulo"/>
          <p:cNvSpPr/>
          <p:nvPr/>
        </p:nvSpPr>
        <p:spPr>
          <a:xfrm>
            <a:off x="409903" y="1414179"/>
            <a:ext cx="8029904" cy="2862322"/>
          </a:xfrm>
          <a:prstGeom prst="rect">
            <a:avLst/>
          </a:prstGeom>
        </p:spPr>
        <p:txBody>
          <a:bodyPr wrap="square">
            <a:spAutoFit/>
          </a:bodyPr>
          <a:lstStyle/>
          <a:p>
            <a:pPr lvl="0" algn="just">
              <a:lnSpc>
                <a:spcPct val="200000"/>
              </a:lnSpc>
              <a:spcBef>
                <a:spcPts val="1600"/>
              </a:spcBef>
              <a:spcAft>
                <a:spcPts val="1600"/>
              </a:spcAft>
            </a:pPr>
            <a:r>
              <a:rPr lang="es-ES" sz="1800" dirty="0" smtClean="0"/>
              <a:t>En la lista de ingredientes podemos identificar azúcares bajo diferentes nombres, por ejemplo, si se habla entre los ingredientes de </a:t>
            </a:r>
            <a:r>
              <a:rPr lang="es-ES" sz="1800" b="1" dirty="0" smtClean="0">
                <a:solidFill>
                  <a:srgbClr val="FF0000"/>
                </a:solidFill>
              </a:rPr>
              <a:t>glucosa, sacarosa, fructosa, jarabe de maíz, miel de caña, miel, dextrosa, maltosa, sacarosa, concentrados de zumos de frutas</a:t>
            </a:r>
            <a:r>
              <a:rPr lang="es-ES" sz="1800" dirty="0" smtClean="0"/>
              <a:t>, entre otros, sabremos que el alimento analizado contiene azúcar.</a:t>
            </a:r>
            <a:endParaRPr lang="es-ES" sz="18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pic>
        <p:nvPicPr>
          <p:cNvPr id="243" name="Google Shape;243;p39"/>
          <p:cNvPicPr preferRelativeResize="0"/>
          <p:nvPr/>
        </p:nvPicPr>
        <p:blipFill rotWithShape="1">
          <a:blip r:embed="rId3">
            <a:alphaModFix amt="50000"/>
          </a:blip>
          <a:srcRect t="19" b="19"/>
          <a:stretch/>
        </p:blipFill>
        <p:spPr>
          <a:xfrm>
            <a:off x="0" y="0"/>
            <a:ext cx="9144006" cy="5143498"/>
          </a:xfrm>
          <a:prstGeom prst="rect">
            <a:avLst/>
          </a:prstGeom>
          <a:noFill/>
          <a:ln>
            <a:noFill/>
          </a:ln>
        </p:spPr>
      </p:pic>
      <p:sp>
        <p:nvSpPr>
          <p:cNvPr id="5" name="4 CuadroTexto"/>
          <p:cNvSpPr txBox="1"/>
          <p:nvPr/>
        </p:nvSpPr>
        <p:spPr>
          <a:xfrm>
            <a:off x="409903" y="178676"/>
            <a:ext cx="8219090" cy="4524315"/>
          </a:xfrm>
          <a:prstGeom prst="rect">
            <a:avLst/>
          </a:prstGeom>
          <a:noFill/>
        </p:spPr>
        <p:txBody>
          <a:bodyPr wrap="square" rtlCol="0">
            <a:spAutoFit/>
          </a:bodyPr>
          <a:lstStyle/>
          <a:p>
            <a:pPr algn="just">
              <a:lnSpc>
                <a:spcPct val="200000"/>
              </a:lnSpc>
            </a:pPr>
            <a:r>
              <a:rPr lang="es-ES" sz="1600" b="1" dirty="0" smtClean="0">
                <a:solidFill>
                  <a:srgbClr val="FFFF00"/>
                </a:solidFill>
              </a:rPr>
              <a:t>ACTIVIDAD 1:</a:t>
            </a:r>
          </a:p>
          <a:p>
            <a:pPr algn="just">
              <a:lnSpc>
                <a:spcPct val="200000"/>
              </a:lnSpc>
            </a:pPr>
            <a:r>
              <a:rPr lang="es-ES" sz="1600" b="1" dirty="0" smtClean="0">
                <a:solidFill>
                  <a:schemeClr val="bg1"/>
                </a:solidFill>
              </a:rPr>
              <a:t>Busca el etiquetado de 10 productos que tengas por casa y elabora una lista de alimentos ordenada de mayor a menor cantidad de azúcar que llevan.</a:t>
            </a:r>
          </a:p>
          <a:p>
            <a:pPr algn="just">
              <a:lnSpc>
                <a:spcPct val="200000"/>
              </a:lnSpc>
            </a:pPr>
            <a:endParaRPr lang="es-ES" sz="1600" b="1" dirty="0" smtClean="0">
              <a:solidFill>
                <a:schemeClr val="bg1"/>
              </a:solidFill>
            </a:endParaRPr>
          </a:p>
          <a:p>
            <a:pPr algn="just">
              <a:lnSpc>
                <a:spcPct val="200000"/>
              </a:lnSpc>
            </a:pPr>
            <a:r>
              <a:rPr lang="es-ES" sz="1600" b="1" dirty="0" smtClean="0">
                <a:solidFill>
                  <a:srgbClr val="FFFF00"/>
                </a:solidFill>
              </a:rPr>
              <a:t>ACTIVIDAD 2:</a:t>
            </a:r>
            <a:endParaRPr lang="es-ES" sz="1600" b="1" dirty="0" smtClean="0">
              <a:solidFill>
                <a:srgbClr val="FFFF00"/>
              </a:solidFill>
            </a:endParaRPr>
          </a:p>
          <a:p>
            <a:pPr algn="just">
              <a:lnSpc>
                <a:spcPct val="200000"/>
              </a:lnSpc>
            </a:pPr>
            <a:r>
              <a:rPr lang="es-ES" sz="1600" b="1" dirty="0" smtClean="0">
                <a:solidFill>
                  <a:schemeClr val="bg1"/>
                </a:solidFill>
              </a:rPr>
              <a:t>Diseña una dieta para 1 día (Desayuno – Recreo – Almuerzo – Merienda y Cena) donde  no aparezcan los azúcares añadidos.</a:t>
            </a:r>
          </a:p>
          <a:p>
            <a:pPr algn="just">
              <a:lnSpc>
                <a:spcPct val="200000"/>
              </a:lnSpc>
            </a:pPr>
            <a:endParaRPr lang="es-ES" sz="1600" b="1" dirty="0" smtClean="0">
              <a:solidFill>
                <a:schemeClr val="bg1"/>
              </a:solidFill>
            </a:endParaRPr>
          </a:p>
          <a:p>
            <a:pPr algn="ctr">
              <a:lnSpc>
                <a:spcPct val="200000"/>
              </a:lnSpc>
            </a:pPr>
            <a:r>
              <a:rPr lang="es-ES" sz="1600" b="1" dirty="0" smtClean="0">
                <a:solidFill>
                  <a:srgbClr val="FFFF00"/>
                </a:solidFill>
              </a:rPr>
              <a:t>Fecha de entrega: </a:t>
            </a:r>
            <a:r>
              <a:rPr lang="es-ES" sz="1600" b="1" dirty="0" smtClean="0">
                <a:solidFill>
                  <a:schemeClr val="bg1"/>
                </a:solidFill>
              </a:rPr>
              <a:t>Viernes 24 Abril a las 23.59 h</a:t>
            </a:r>
            <a:endParaRPr lang="es-ES" sz="1600" b="1" dirty="0">
              <a:solidFill>
                <a:schemeClr val="bg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pic>
        <p:nvPicPr>
          <p:cNvPr id="243" name="Google Shape;243;p39"/>
          <p:cNvPicPr preferRelativeResize="0"/>
          <p:nvPr/>
        </p:nvPicPr>
        <p:blipFill rotWithShape="1">
          <a:blip r:embed="rId3">
            <a:alphaModFix amt="50000"/>
          </a:blip>
          <a:srcRect t="19" b="19"/>
          <a:stretch/>
        </p:blipFill>
        <p:spPr>
          <a:xfrm>
            <a:off x="0" y="0"/>
            <a:ext cx="9144006" cy="5143498"/>
          </a:xfrm>
          <a:prstGeom prst="rect">
            <a:avLst/>
          </a:prstGeom>
          <a:noFill/>
          <a:ln>
            <a:noFill/>
          </a:ln>
        </p:spPr>
      </p:pic>
      <p:sp>
        <p:nvSpPr>
          <p:cNvPr id="244" name="Google Shape;244;p39"/>
          <p:cNvSpPr txBox="1">
            <a:spLocks noGrp="1"/>
          </p:cNvSpPr>
          <p:nvPr>
            <p:ph type="ctrTitle"/>
          </p:nvPr>
        </p:nvSpPr>
        <p:spPr>
          <a:xfrm>
            <a:off x="1837575" y="1251525"/>
            <a:ext cx="5445900" cy="2640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s"/>
              <a:t>FIN</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pic>
        <p:nvPicPr>
          <p:cNvPr id="116" name="Google Shape;116;p22"/>
          <p:cNvPicPr preferRelativeResize="0"/>
          <p:nvPr/>
        </p:nvPicPr>
        <p:blipFill rotWithShape="1">
          <a:blip r:embed="rId3">
            <a:alphaModFix/>
          </a:blip>
          <a:srcRect l="23405" r="26594"/>
          <a:stretch/>
        </p:blipFill>
        <p:spPr>
          <a:xfrm>
            <a:off x="0" y="0"/>
            <a:ext cx="4572000" cy="5143500"/>
          </a:xfrm>
          <a:prstGeom prst="rect">
            <a:avLst/>
          </a:prstGeom>
          <a:noFill/>
          <a:ln>
            <a:noFill/>
          </a:ln>
        </p:spPr>
      </p:pic>
      <p:sp>
        <p:nvSpPr>
          <p:cNvPr id="117" name="Google Shape;117;p22"/>
          <p:cNvSpPr txBox="1">
            <a:spLocks noGrp="1"/>
          </p:cNvSpPr>
          <p:nvPr>
            <p:ph type="title"/>
          </p:nvPr>
        </p:nvSpPr>
        <p:spPr>
          <a:xfrm>
            <a:off x="4771875" y="545025"/>
            <a:ext cx="3880800" cy="1438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b="0">
                <a:solidFill>
                  <a:srgbClr val="000000"/>
                </a:solidFill>
              </a:rPr>
              <a:t>AZÚCAR: CÓMO AFECTA NEGATIVAMENTE A NUESTRO ORGANISMO</a:t>
            </a:r>
            <a:endParaRPr b="0">
              <a:solidFill>
                <a:srgbClr val="000000"/>
              </a:solidFill>
            </a:endParaRPr>
          </a:p>
        </p:txBody>
      </p:sp>
      <p:sp>
        <p:nvSpPr>
          <p:cNvPr id="118" name="Google Shape;118;p22"/>
          <p:cNvSpPr txBox="1">
            <a:spLocks noGrp="1"/>
          </p:cNvSpPr>
          <p:nvPr>
            <p:ph type="body" idx="1"/>
          </p:nvPr>
        </p:nvSpPr>
        <p:spPr>
          <a:xfrm>
            <a:off x="4771874" y="2324775"/>
            <a:ext cx="4203959" cy="2273700"/>
          </a:xfrm>
          <a:prstGeom prst="rect">
            <a:avLst/>
          </a:prstGeom>
        </p:spPr>
        <p:txBody>
          <a:bodyPr spcFirstLastPara="1" wrap="square" lIns="91425" tIns="91425" rIns="91425" bIns="91425" anchor="t" anchorCtr="0">
            <a:noAutofit/>
          </a:bodyPr>
          <a:lstStyle/>
          <a:p>
            <a:pPr marL="0" lvl="0" indent="0" algn="just" rtl="0">
              <a:lnSpc>
                <a:spcPct val="150000"/>
              </a:lnSpc>
              <a:spcBef>
                <a:spcPts val="0"/>
              </a:spcBef>
              <a:spcAft>
                <a:spcPts val="1600"/>
              </a:spcAft>
              <a:buNone/>
            </a:pPr>
            <a:r>
              <a:rPr lang="es" b="1" dirty="0"/>
              <a:t>Según la OMS, nuestro consumo diario de azúcar no debe de superar </a:t>
            </a:r>
            <a:r>
              <a:rPr lang="es" b="1" dirty="0">
                <a:solidFill>
                  <a:srgbClr val="FF0000"/>
                </a:solidFill>
              </a:rPr>
              <a:t>50 gramos</a:t>
            </a:r>
            <a:r>
              <a:rPr lang="es" b="1" dirty="0"/>
              <a:t>, aunque recomiendan bajar nuestra ingesta a </a:t>
            </a:r>
            <a:r>
              <a:rPr lang="es" b="1" dirty="0">
                <a:solidFill>
                  <a:srgbClr val="FF0000"/>
                </a:solidFill>
              </a:rPr>
              <a:t>25 gramos diarios</a:t>
            </a:r>
            <a:r>
              <a:rPr lang="es" b="1" dirty="0"/>
              <a:t>, </a:t>
            </a:r>
            <a:r>
              <a:rPr lang="es" b="1" dirty="0" smtClean="0"/>
              <a:t>pero…</a:t>
            </a:r>
          </a:p>
          <a:p>
            <a:pPr marL="0" lvl="0" indent="0" algn="just" rtl="0">
              <a:lnSpc>
                <a:spcPct val="150000"/>
              </a:lnSpc>
              <a:spcBef>
                <a:spcPts val="0"/>
              </a:spcBef>
              <a:spcAft>
                <a:spcPts val="1600"/>
              </a:spcAft>
              <a:buNone/>
            </a:pPr>
            <a:r>
              <a:rPr lang="es" b="1" dirty="0" smtClean="0"/>
              <a:t>¿</a:t>
            </a:r>
            <a:r>
              <a:rPr lang="es" b="1" dirty="0"/>
              <a:t>Qué efectos negativos puede tener en nuestro organismo superar esta </a:t>
            </a:r>
            <a:r>
              <a:rPr lang="es" b="1" dirty="0" smtClean="0"/>
              <a:t>cantidad?.</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123" name="Google Shape;123;p23"/>
          <p:cNvPicPr preferRelativeResize="0"/>
          <p:nvPr/>
        </p:nvPicPr>
        <p:blipFill rotWithShape="1">
          <a:blip r:embed="rId3">
            <a:alphaModFix/>
          </a:blip>
          <a:srcRect l="8333" r="8333"/>
          <a:stretch/>
        </p:blipFill>
        <p:spPr>
          <a:xfrm>
            <a:off x="6026400" y="166650"/>
            <a:ext cx="2949448" cy="2212021"/>
          </a:xfrm>
          <a:prstGeom prst="rect">
            <a:avLst/>
          </a:prstGeom>
          <a:noFill/>
          <a:ln>
            <a:noFill/>
          </a:ln>
        </p:spPr>
      </p:pic>
      <p:pic>
        <p:nvPicPr>
          <p:cNvPr id="124" name="Google Shape;124;p23"/>
          <p:cNvPicPr preferRelativeResize="0"/>
          <p:nvPr/>
        </p:nvPicPr>
        <p:blipFill rotWithShape="1">
          <a:blip r:embed="rId4">
            <a:alphaModFix/>
          </a:blip>
          <a:srcRect t="1746" b="1756"/>
          <a:stretch/>
        </p:blipFill>
        <p:spPr>
          <a:xfrm>
            <a:off x="399562" y="2733750"/>
            <a:ext cx="2949446" cy="2212073"/>
          </a:xfrm>
          <a:prstGeom prst="rect">
            <a:avLst/>
          </a:prstGeom>
          <a:noFill/>
          <a:ln>
            <a:noFill/>
          </a:ln>
        </p:spPr>
      </p:pic>
      <p:sp>
        <p:nvSpPr>
          <p:cNvPr id="125" name="Google Shape;125;p23"/>
          <p:cNvSpPr txBox="1">
            <a:spLocks noGrp="1"/>
          </p:cNvSpPr>
          <p:nvPr>
            <p:ph type="title"/>
          </p:nvPr>
        </p:nvSpPr>
        <p:spPr>
          <a:xfrm>
            <a:off x="3854525" y="2605325"/>
            <a:ext cx="4970100" cy="748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sz="2000">
                <a:solidFill>
                  <a:srgbClr val="000000"/>
                </a:solidFill>
              </a:rPr>
              <a:t>2.  ACELERA EL ENVEJECIMIENTO</a:t>
            </a:r>
            <a:endParaRPr sz="2000">
              <a:solidFill>
                <a:srgbClr val="000000"/>
              </a:solidFill>
            </a:endParaRPr>
          </a:p>
        </p:txBody>
      </p:sp>
      <p:sp>
        <p:nvSpPr>
          <p:cNvPr id="126" name="Google Shape;126;p23"/>
          <p:cNvSpPr txBox="1">
            <a:spLocks noGrp="1"/>
          </p:cNvSpPr>
          <p:nvPr>
            <p:ph type="body" idx="1"/>
          </p:nvPr>
        </p:nvSpPr>
        <p:spPr>
          <a:xfrm>
            <a:off x="148725" y="166650"/>
            <a:ext cx="6104400" cy="6459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Clr>
                <a:srgbClr val="000000"/>
              </a:buClr>
              <a:buSzPts val="2000"/>
              <a:buAutoNum type="arabicPeriod"/>
            </a:pPr>
            <a:r>
              <a:rPr lang="es" sz="2000" b="1">
                <a:solidFill>
                  <a:srgbClr val="000000"/>
                </a:solidFill>
              </a:rPr>
              <a:t>PRODUCE ENFERMEDADES DENTALES</a:t>
            </a:r>
            <a:endParaRPr sz="2000" b="1">
              <a:solidFill>
                <a:srgbClr val="000000"/>
              </a:solidFill>
            </a:endParaRPr>
          </a:p>
        </p:txBody>
      </p:sp>
      <p:sp>
        <p:nvSpPr>
          <p:cNvPr id="127" name="Google Shape;127;p23"/>
          <p:cNvSpPr txBox="1">
            <a:spLocks noGrp="1"/>
          </p:cNvSpPr>
          <p:nvPr>
            <p:ph type="body" idx="2"/>
          </p:nvPr>
        </p:nvSpPr>
        <p:spPr>
          <a:xfrm>
            <a:off x="399550" y="940550"/>
            <a:ext cx="5247300" cy="11397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1600"/>
              </a:spcAft>
              <a:buNone/>
            </a:pPr>
            <a:r>
              <a:rPr lang="es" sz="1700" dirty="0"/>
              <a:t>Algunas enfermedades dentales, como las caries, son debidas a la ingesta excesiva de azúcar</a:t>
            </a:r>
            <a:endParaRPr sz="1700" dirty="0"/>
          </a:p>
        </p:txBody>
      </p:sp>
      <p:sp>
        <p:nvSpPr>
          <p:cNvPr id="128" name="Google Shape;128;p23"/>
          <p:cNvSpPr txBox="1">
            <a:spLocks noGrp="1"/>
          </p:cNvSpPr>
          <p:nvPr>
            <p:ph type="body" idx="3"/>
          </p:nvPr>
        </p:nvSpPr>
        <p:spPr>
          <a:xfrm>
            <a:off x="3990850" y="3580475"/>
            <a:ext cx="4858860" cy="12726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1600"/>
              </a:spcAft>
              <a:buNone/>
            </a:pPr>
            <a:r>
              <a:rPr lang="es" sz="1700" dirty="0"/>
              <a:t>El azúcar reduce la capacidad de reparación de nuestros tejidos, produciendo envejecimiento</a:t>
            </a:r>
            <a:endParaRPr sz="17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4"/>
          <p:cNvSpPr txBox="1">
            <a:spLocks noGrp="1"/>
          </p:cNvSpPr>
          <p:nvPr>
            <p:ph type="title"/>
          </p:nvPr>
        </p:nvSpPr>
        <p:spPr>
          <a:xfrm>
            <a:off x="570613" y="148700"/>
            <a:ext cx="3345900" cy="746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sz="2000">
                <a:solidFill>
                  <a:srgbClr val="000000"/>
                </a:solidFill>
              </a:rPr>
              <a:t>3. AUMENTO DE PESO</a:t>
            </a:r>
            <a:endParaRPr sz="2000">
              <a:solidFill>
                <a:srgbClr val="000000"/>
              </a:solidFill>
            </a:endParaRPr>
          </a:p>
        </p:txBody>
      </p:sp>
      <p:sp>
        <p:nvSpPr>
          <p:cNvPr id="134" name="Google Shape;134;p24"/>
          <p:cNvSpPr txBox="1">
            <a:spLocks noGrp="1"/>
          </p:cNvSpPr>
          <p:nvPr>
            <p:ph type="body" idx="1"/>
          </p:nvPr>
        </p:nvSpPr>
        <p:spPr>
          <a:xfrm>
            <a:off x="5614550" y="2407525"/>
            <a:ext cx="5205600" cy="10911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s" sz="2000" b="1">
                <a:solidFill>
                  <a:srgbClr val="000000"/>
                </a:solidFill>
              </a:rPr>
              <a:t>4.ENFERMEDADES CARDIOVASCULARES</a:t>
            </a:r>
            <a:endParaRPr sz="2000" b="1">
              <a:solidFill>
                <a:srgbClr val="000000"/>
              </a:solidFill>
            </a:endParaRPr>
          </a:p>
        </p:txBody>
      </p:sp>
      <p:sp>
        <p:nvSpPr>
          <p:cNvPr id="135" name="Google Shape;135;p24"/>
          <p:cNvSpPr txBox="1">
            <a:spLocks noGrp="1"/>
          </p:cNvSpPr>
          <p:nvPr>
            <p:ph type="body" idx="2"/>
          </p:nvPr>
        </p:nvSpPr>
        <p:spPr>
          <a:xfrm>
            <a:off x="285463" y="1105725"/>
            <a:ext cx="4950566" cy="10911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1600"/>
              </a:spcAft>
              <a:buNone/>
            </a:pPr>
            <a:r>
              <a:rPr lang="es" sz="1700" dirty="0"/>
              <a:t>El azúcar aumenta el riesgo de </a:t>
            </a:r>
            <a:r>
              <a:rPr lang="es" sz="1700" b="1" dirty="0">
                <a:solidFill>
                  <a:srgbClr val="FF0000"/>
                </a:solidFill>
              </a:rPr>
              <a:t>obesidad</a:t>
            </a:r>
            <a:r>
              <a:rPr lang="es" sz="1700" dirty="0"/>
              <a:t> y otras enfermedades como la </a:t>
            </a:r>
            <a:r>
              <a:rPr lang="es" sz="1700" b="1" dirty="0">
                <a:solidFill>
                  <a:srgbClr val="FF0000"/>
                </a:solidFill>
              </a:rPr>
              <a:t>diabetes</a:t>
            </a:r>
            <a:endParaRPr sz="1700" b="1" dirty="0">
              <a:solidFill>
                <a:srgbClr val="FF0000"/>
              </a:solidFill>
            </a:endParaRPr>
          </a:p>
        </p:txBody>
      </p:sp>
      <p:sp>
        <p:nvSpPr>
          <p:cNvPr id="136" name="Google Shape;136;p24"/>
          <p:cNvSpPr txBox="1">
            <a:spLocks noGrp="1"/>
          </p:cNvSpPr>
          <p:nvPr>
            <p:ph type="body" idx="3"/>
          </p:nvPr>
        </p:nvSpPr>
        <p:spPr>
          <a:xfrm>
            <a:off x="4408714" y="3349825"/>
            <a:ext cx="4735286" cy="12603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1600"/>
              </a:spcAft>
              <a:buNone/>
            </a:pPr>
            <a:r>
              <a:rPr lang="es" sz="1700" dirty="0"/>
              <a:t>Otro de los perjuicios del azúcar es la aparición de </a:t>
            </a:r>
            <a:r>
              <a:rPr lang="es" sz="1700" b="1" dirty="0">
                <a:solidFill>
                  <a:srgbClr val="FF0000"/>
                </a:solidFill>
              </a:rPr>
              <a:t>enfermedades cardiovasculares</a:t>
            </a:r>
            <a:endParaRPr sz="1700" b="1" dirty="0">
              <a:solidFill>
                <a:srgbClr val="FF0000"/>
              </a:solidFill>
            </a:endParaRPr>
          </a:p>
        </p:txBody>
      </p:sp>
      <p:pic>
        <p:nvPicPr>
          <p:cNvPr id="137" name="Google Shape;137;p24"/>
          <p:cNvPicPr preferRelativeResize="0"/>
          <p:nvPr/>
        </p:nvPicPr>
        <p:blipFill>
          <a:blip r:embed="rId3">
            <a:alphaModFix/>
          </a:blip>
          <a:stretch>
            <a:fillRect/>
          </a:stretch>
        </p:blipFill>
        <p:spPr>
          <a:xfrm>
            <a:off x="5442712" y="148700"/>
            <a:ext cx="3528525" cy="1986225"/>
          </a:xfrm>
          <a:prstGeom prst="rect">
            <a:avLst/>
          </a:prstGeom>
          <a:noFill/>
          <a:ln>
            <a:noFill/>
          </a:ln>
        </p:spPr>
      </p:pic>
      <p:pic>
        <p:nvPicPr>
          <p:cNvPr id="138" name="Google Shape;138;p24"/>
          <p:cNvPicPr preferRelativeResize="0"/>
          <p:nvPr/>
        </p:nvPicPr>
        <p:blipFill>
          <a:blip r:embed="rId4">
            <a:alphaModFix/>
          </a:blip>
          <a:stretch>
            <a:fillRect/>
          </a:stretch>
        </p:blipFill>
        <p:spPr>
          <a:xfrm>
            <a:off x="236625" y="2490241"/>
            <a:ext cx="4013875" cy="2508672"/>
          </a:xfrm>
          <a:prstGeom prst="rect">
            <a:avLst/>
          </a:prstGeom>
          <a:noFill/>
          <a:ln>
            <a:noFill/>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143" name="Google Shape;143;p25"/>
          <p:cNvPicPr preferRelativeResize="0"/>
          <p:nvPr/>
        </p:nvPicPr>
        <p:blipFill rotWithShape="1">
          <a:blip r:embed="rId3">
            <a:alphaModFix/>
          </a:blip>
          <a:srcRect l="12542" r="12534"/>
          <a:stretch/>
        </p:blipFill>
        <p:spPr>
          <a:xfrm>
            <a:off x="5049275" y="321600"/>
            <a:ext cx="2949447" cy="2212021"/>
          </a:xfrm>
          <a:prstGeom prst="rect">
            <a:avLst/>
          </a:prstGeom>
          <a:noFill/>
          <a:ln>
            <a:noFill/>
          </a:ln>
        </p:spPr>
      </p:pic>
      <p:sp>
        <p:nvSpPr>
          <p:cNvPr id="145" name="Google Shape;145;p25"/>
          <p:cNvSpPr txBox="1">
            <a:spLocks noGrp="1"/>
          </p:cNvSpPr>
          <p:nvPr>
            <p:ph type="title"/>
          </p:nvPr>
        </p:nvSpPr>
        <p:spPr>
          <a:xfrm>
            <a:off x="291141" y="671286"/>
            <a:ext cx="2701500" cy="647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sz="2000" dirty="0">
                <a:solidFill>
                  <a:srgbClr val="000000"/>
                </a:solidFill>
              </a:rPr>
              <a:t>5. CREA ADICCIÓN</a:t>
            </a:r>
            <a:endParaRPr sz="2000" dirty="0">
              <a:solidFill>
                <a:srgbClr val="000000"/>
              </a:solidFill>
            </a:endParaRPr>
          </a:p>
        </p:txBody>
      </p:sp>
      <p:sp>
        <p:nvSpPr>
          <p:cNvPr id="146" name="Google Shape;146;p25"/>
          <p:cNvSpPr txBox="1">
            <a:spLocks noGrp="1"/>
          </p:cNvSpPr>
          <p:nvPr>
            <p:ph type="body" idx="1"/>
          </p:nvPr>
        </p:nvSpPr>
        <p:spPr>
          <a:xfrm>
            <a:off x="532879" y="1350521"/>
            <a:ext cx="5003700" cy="9621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1600"/>
              </a:spcAft>
              <a:buNone/>
            </a:pPr>
            <a:r>
              <a:rPr lang="es" sz="1700" dirty="0"/>
              <a:t>El azúcar produce dopamina, lo que genera adicción</a:t>
            </a:r>
            <a:endParaRPr sz="1700" dirty="0"/>
          </a:p>
        </p:txBody>
      </p:sp>
      <p:sp>
        <p:nvSpPr>
          <p:cNvPr id="147" name="Google Shape;147;p25"/>
          <p:cNvSpPr txBox="1">
            <a:spLocks noGrp="1"/>
          </p:cNvSpPr>
          <p:nvPr>
            <p:ph type="body" idx="2"/>
          </p:nvPr>
        </p:nvSpPr>
        <p:spPr>
          <a:xfrm>
            <a:off x="294290" y="2643328"/>
            <a:ext cx="6053958" cy="527100"/>
          </a:xfrm>
          <a:prstGeom prst="rect">
            <a:avLst/>
          </a:prstGeom>
        </p:spPr>
        <p:txBody>
          <a:bodyPr spcFirstLastPara="1" wrap="square" lIns="91425" tIns="91425" rIns="91425" bIns="91425" anchor="t" anchorCtr="0">
            <a:noAutofit/>
          </a:bodyPr>
          <a:lstStyle/>
          <a:p>
            <a:pPr marL="0" indent="0">
              <a:spcAft>
                <a:spcPts val="1600"/>
              </a:spcAft>
              <a:buNone/>
            </a:pPr>
            <a:r>
              <a:rPr lang="es" sz="2000" b="1" dirty="0">
                <a:solidFill>
                  <a:srgbClr val="000000"/>
                </a:solidFill>
              </a:rPr>
              <a:t>6</a:t>
            </a:r>
            <a:r>
              <a:rPr lang="es" sz="2000" b="1" dirty="0" smtClean="0">
                <a:solidFill>
                  <a:srgbClr val="000000"/>
                </a:solidFill>
              </a:rPr>
              <a:t>. EMPEORA EL RENDIMIENTO DEL CEREBRO </a:t>
            </a:r>
            <a:endParaRPr sz="2000" b="1" dirty="0">
              <a:solidFill>
                <a:srgbClr val="000000"/>
              </a:solidFill>
            </a:endParaRPr>
          </a:p>
        </p:txBody>
      </p:sp>
      <p:pic>
        <p:nvPicPr>
          <p:cNvPr id="9" name="Google Shape;157;p26"/>
          <p:cNvPicPr preferRelativeResize="0"/>
          <p:nvPr/>
        </p:nvPicPr>
        <p:blipFill>
          <a:blip r:embed="rId4">
            <a:alphaModFix/>
          </a:blip>
          <a:stretch>
            <a:fillRect/>
          </a:stretch>
        </p:blipFill>
        <p:spPr>
          <a:xfrm>
            <a:off x="6484881" y="2722179"/>
            <a:ext cx="2526097" cy="2274176"/>
          </a:xfrm>
          <a:prstGeom prst="rect">
            <a:avLst/>
          </a:prstGeom>
          <a:noFill/>
          <a:ln>
            <a:noFill/>
          </a:ln>
        </p:spPr>
      </p:pic>
      <p:sp>
        <p:nvSpPr>
          <p:cNvPr id="10" name="Google Shape;155;p26"/>
          <p:cNvSpPr txBox="1">
            <a:spLocks noGrp="1"/>
          </p:cNvSpPr>
          <p:nvPr>
            <p:ph type="body" idx="2"/>
          </p:nvPr>
        </p:nvSpPr>
        <p:spPr>
          <a:xfrm>
            <a:off x="385825" y="3419034"/>
            <a:ext cx="5426395" cy="1373683"/>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1600"/>
              </a:spcAft>
              <a:buNone/>
            </a:pPr>
            <a:r>
              <a:rPr lang="es" sz="1700" dirty="0"/>
              <a:t>Según algunos estudios, el consumo de azúcar produce una reducción de nuestras capacidades de memorización y aprendizaje</a:t>
            </a:r>
            <a:endParaRPr sz="17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27"/>
          <p:cNvSpPr txBox="1">
            <a:spLocks noGrp="1"/>
          </p:cNvSpPr>
          <p:nvPr>
            <p:ph type="title"/>
          </p:nvPr>
        </p:nvSpPr>
        <p:spPr>
          <a:xfrm>
            <a:off x="324475" y="148225"/>
            <a:ext cx="5666422" cy="1373700"/>
          </a:xfrm>
          <a:prstGeom prst="rect">
            <a:avLst/>
          </a:prstGeom>
        </p:spPr>
        <p:txBody>
          <a:bodyPr spcFirstLastPara="1" wrap="square" lIns="91425" tIns="91425" rIns="91425" bIns="91425" anchor="b" anchorCtr="0">
            <a:noAutofit/>
          </a:bodyPr>
          <a:lstStyle/>
          <a:p>
            <a:pPr marL="0" lvl="0" indent="0" algn="l" rtl="0">
              <a:lnSpc>
                <a:spcPct val="115000"/>
              </a:lnSpc>
              <a:spcBef>
                <a:spcPts val="0"/>
              </a:spcBef>
              <a:spcAft>
                <a:spcPts val="1600"/>
              </a:spcAft>
              <a:buNone/>
            </a:pPr>
            <a:r>
              <a:rPr lang="es" sz="1600" dirty="0">
                <a:solidFill>
                  <a:schemeClr val="dk2"/>
                </a:solidFill>
              </a:rPr>
              <a:t>2</a:t>
            </a:r>
            <a:r>
              <a:rPr lang="es" sz="1600" dirty="0" smtClean="0">
                <a:solidFill>
                  <a:schemeClr val="dk2"/>
                </a:solidFill>
              </a:rPr>
              <a:t>. ¿</a:t>
            </a:r>
            <a:r>
              <a:rPr lang="es" sz="1600" dirty="0">
                <a:solidFill>
                  <a:schemeClr val="dk2"/>
                </a:solidFill>
              </a:rPr>
              <a:t>Cuánta azúcar debe consumir una persona al día?</a:t>
            </a:r>
            <a:endParaRPr dirty="0"/>
          </a:p>
        </p:txBody>
      </p:sp>
      <p:sp>
        <p:nvSpPr>
          <p:cNvPr id="163" name="Google Shape;163;p27"/>
          <p:cNvSpPr txBox="1">
            <a:spLocks noGrp="1"/>
          </p:cNvSpPr>
          <p:nvPr>
            <p:ph type="body" idx="1"/>
          </p:nvPr>
        </p:nvSpPr>
        <p:spPr>
          <a:xfrm>
            <a:off x="324600" y="1914075"/>
            <a:ext cx="8494800" cy="27042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s" dirty="0"/>
              <a:t>El cuerpo usa glucosa como combustible, pero eso no significa que la única fuente tenga que ser el </a:t>
            </a:r>
            <a:r>
              <a:rPr lang="es" dirty="0" smtClean="0"/>
              <a:t>azúcar. </a:t>
            </a:r>
          </a:p>
          <a:p>
            <a:pPr marL="0" lvl="0" indent="0" algn="l" rtl="0">
              <a:lnSpc>
                <a:spcPct val="150000"/>
              </a:lnSpc>
              <a:spcBef>
                <a:spcPts val="0"/>
              </a:spcBef>
              <a:spcAft>
                <a:spcPts val="0"/>
              </a:spcAft>
              <a:buNone/>
            </a:pPr>
            <a:r>
              <a:rPr lang="es" dirty="0" smtClean="0"/>
              <a:t>La </a:t>
            </a:r>
            <a:r>
              <a:rPr lang="es" dirty="0"/>
              <a:t>OMS recomienda consumir menos de 25 gramos de azúcares libres al día (aquellos que se añaden a los productos), ya que aportan calorías innecesarias y contribuyen a la aparición de la obesidad, la diabetes, la caries y las enfermedades cardiovasculares.</a:t>
            </a:r>
            <a:endParaRPr dirty="0"/>
          </a:p>
          <a:p>
            <a:pPr marL="0" lvl="0" indent="0" algn="l" rtl="0">
              <a:spcBef>
                <a:spcPts val="1600"/>
              </a:spcBef>
              <a:spcAft>
                <a:spcPts val="1600"/>
              </a:spcAft>
              <a:buNone/>
            </a:pPr>
            <a:endParaRPr dirty="0"/>
          </a:p>
        </p:txBody>
      </p:sp>
      <p:pic>
        <p:nvPicPr>
          <p:cNvPr id="164" name="Google Shape;164;p27"/>
          <p:cNvPicPr preferRelativeResize="0"/>
          <p:nvPr/>
        </p:nvPicPr>
        <p:blipFill>
          <a:blip r:embed="rId3">
            <a:alphaModFix/>
          </a:blip>
          <a:stretch>
            <a:fillRect/>
          </a:stretch>
        </p:blipFill>
        <p:spPr>
          <a:xfrm>
            <a:off x="6693025" y="62425"/>
            <a:ext cx="1586300" cy="1636550"/>
          </a:xfrm>
          <a:prstGeom prst="rect">
            <a:avLst/>
          </a:prstGeom>
          <a:noFill/>
          <a:ln>
            <a:no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8"/>
          <p:cNvSpPr txBox="1">
            <a:spLocks noGrp="1"/>
          </p:cNvSpPr>
          <p:nvPr>
            <p:ph type="body" idx="1"/>
          </p:nvPr>
        </p:nvSpPr>
        <p:spPr>
          <a:xfrm>
            <a:off x="346354" y="1039145"/>
            <a:ext cx="5613007" cy="34287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s" sz="1400" b="1" dirty="0">
                <a:solidFill>
                  <a:srgbClr val="616161"/>
                </a:solidFill>
              </a:rPr>
              <a:t>Una cucharita de café llena tiene </a:t>
            </a:r>
            <a:r>
              <a:rPr lang="es" sz="1400" b="1" dirty="0" smtClean="0">
                <a:solidFill>
                  <a:srgbClr val="616161"/>
                </a:solidFill>
              </a:rPr>
              <a:t>4 o 5 gramos </a:t>
            </a:r>
            <a:r>
              <a:rPr lang="es" sz="1400" b="1" dirty="0">
                <a:solidFill>
                  <a:srgbClr val="616161"/>
                </a:solidFill>
              </a:rPr>
              <a:t>y una sopera entre 12 y 15 gramos</a:t>
            </a:r>
            <a:r>
              <a:rPr lang="es" sz="1400" b="1" dirty="0" smtClean="0">
                <a:solidFill>
                  <a:srgbClr val="616161"/>
                </a:solidFill>
              </a:rPr>
              <a:t>. Esta </a:t>
            </a:r>
            <a:r>
              <a:rPr lang="es" sz="1400" b="1" dirty="0">
                <a:solidFill>
                  <a:srgbClr val="616161"/>
                </a:solidFill>
              </a:rPr>
              <a:t>cantidad equivale a 25 gramos (6 terrones) de azúcar por día. </a:t>
            </a:r>
            <a:endParaRPr sz="1400" b="1" dirty="0">
              <a:solidFill>
                <a:srgbClr val="616161"/>
              </a:solidFill>
            </a:endParaRPr>
          </a:p>
          <a:p>
            <a:pPr marL="0" lvl="0" indent="0" algn="l" rtl="0">
              <a:lnSpc>
                <a:spcPct val="150000"/>
              </a:lnSpc>
              <a:spcBef>
                <a:spcPts val="1600"/>
              </a:spcBef>
              <a:spcAft>
                <a:spcPts val="0"/>
              </a:spcAft>
              <a:buClr>
                <a:schemeClr val="dk1"/>
              </a:buClr>
              <a:buSzPts val="1100"/>
              <a:buFont typeface="Arial"/>
              <a:buNone/>
            </a:pPr>
            <a:r>
              <a:rPr lang="es" sz="1400" b="1" dirty="0">
                <a:solidFill>
                  <a:srgbClr val="616161"/>
                </a:solidFill>
              </a:rPr>
              <a:t>Sobrepasamos las cantidades máximas con un simple desayuno sin darnos cuenta, es un problema muy grave que deberíamos de tratar de llevar lo mejor posible ya que hay que controlar muy seriamente el azúcar que ingerimos diariamente para no sufrir ninguno de los problemas mencionados en los apartados anteriores</a:t>
            </a:r>
            <a:endParaRPr sz="1400" b="1" dirty="0">
              <a:solidFill>
                <a:srgbClr val="616161"/>
              </a:solidFill>
            </a:endParaRPr>
          </a:p>
          <a:p>
            <a:pPr marL="0" lvl="0" indent="0" algn="l" rtl="0">
              <a:lnSpc>
                <a:spcPct val="150000"/>
              </a:lnSpc>
              <a:spcBef>
                <a:spcPts val="1600"/>
              </a:spcBef>
              <a:spcAft>
                <a:spcPts val="1600"/>
              </a:spcAft>
              <a:buNone/>
            </a:pPr>
            <a:endParaRPr b="1" dirty="0"/>
          </a:p>
        </p:txBody>
      </p:sp>
      <p:pic>
        <p:nvPicPr>
          <p:cNvPr id="170" name="Google Shape;170;p28"/>
          <p:cNvPicPr preferRelativeResize="0"/>
          <p:nvPr/>
        </p:nvPicPr>
        <p:blipFill>
          <a:blip r:embed="rId3">
            <a:alphaModFix/>
          </a:blip>
          <a:stretch>
            <a:fillRect/>
          </a:stretch>
        </p:blipFill>
        <p:spPr>
          <a:xfrm>
            <a:off x="6118524" y="756345"/>
            <a:ext cx="2739275" cy="1519800"/>
          </a:xfrm>
          <a:prstGeom prst="rect">
            <a:avLst/>
          </a:prstGeom>
          <a:noFill/>
          <a:ln>
            <a:noFill/>
          </a:ln>
        </p:spPr>
      </p:pic>
      <p:pic>
        <p:nvPicPr>
          <p:cNvPr id="171" name="Google Shape;171;p28"/>
          <p:cNvPicPr preferRelativeResize="0"/>
          <p:nvPr/>
        </p:nvPicPr>
        <p:blipFill>
          <a:blip r:embed="rId4">
            <a:alphaModFix/>
          </a:blip>
          <a:stretch>
            <a:fillRect/>
          </a:stretch>
        </p:blipFill>
        <p:spPr>
          <a:xfrm>
            <a:off x="5959005" y="2896282"/>
            <a:ext cx="2619375" cy="1743075"/>
          </a:xfrm>
          <a:prstGeom prst="rect">
            <a:avLst/>
          </a:prstGeom>
          <a:noFill/>
          <a:ln>
            <a:no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9"/>
          <p:cNvSpPr txBox="1">
            <a:spLocks noGrp="1"/>
          </p:cNvSpPr>
          <p:nvPr>
            <p:ph type="body" idx="1"/>
          </p:nvPr>
        </p:nvSpPr>
        <p:spPr>
          <a:xfrm>
            <a:off x="311700" y="1003850"/>
            <a:ext cx="6986100" cy="13035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s" sz="1400" b="1" dirty="0"/>
              <a:t>Respecto a lo que la OMS </a:t>
            </a:r>
            <a:r>
              <a:rPr lang="es" sz="1400" b="1" dirty="0" smtClean="0"/>
              <a:t>nos </a:t>
            </a:r>
            <a:r>
              <a:rPr lang="es" sz="1400" b="1" dirty="0"/>
              <a:t>recomienda, es muy importante mirar bien los envases de los alimentos que consumimos diariamente. Hazte la idea de que una lata 330ml de Coca Cola, tiene 11g de azúcares por cada 100ml de refresco, lo cual equivale a que en cada lata hay 33 gramos de azúcares.</a:t>
            </a:r>
            <a:endParaRPr sz="1400" b="1" dirty="0"/>
          </a:p>
          <a:p>
            <a:pPr marL="0" lvl="0" indent="0" algn="l" rtl="0">
              <a:lnSpc>
                <a:spcPct val="150000"/>
              </a:lnSpc>
              <a:spcBef>
                <a:spcPts val="1600"/>
              </a:spcBef>
              <a:spcAft>
                <a:spcPts val="1600"/>
              </a:spcAft>
              <a:buNone/>
            </a:pPr>
            <a:endParaRPr b="1" dirty="0"/>
          </a:p>
        </p:txBody>
      </p:sp>
      <p:sp>
        <p:nvSpPr>
          <p:cNvPr id="177" name="Google Shape;177;p29"/>
          <p:cNvSpPr txBox="1"/>
          <p:nvPr/>
        </p:nvSpPr>
        <p:spPr>
          <a:xfrm>
            <a:off x="764825" y="321850"/>
            <a:ext cx="6660300" cy="592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sz="2000" b="1" dirty="0"/>
              <a:t>DATE CUENTA</a:t>
            </a:r>
            <a:endParaRPr sz="2000" b="1" dirty="0"/>
          </a:p>
        </p:txBody>
      </p:sp>
      <p:pic>
        <p:nvPicPr>
          <p:cNvPr id="178" name="Google Shape;178;p29"/>
          <p:cNvPicPr preferRelativeResize="0"/>
          <p:nvPr/>
        </p:nvPicPr>
        <p:blipFill>
          <a:blip r:embed="rId3">
            <a:alphaModFix/>
          </a:blip>
          <a:stretch>
            <a:fillRect/>
          </a:stretch>
        </p:blipFill>
        <p:spPr>
          <a:xfrm>
            <a:off x="337685" y="2620594"/>
            <a:ext cx="1932550" cy="1932550"/>
          </a:xfrm>
          <a:prstGeom prst="rect">
            <a:avLst/>
          </a:prstGeom>
          <a:noFill/>
          <a:ln>
            <a:noFill/>
          </a:ln>
        </p:spPr>
      </p:pic>
      <p:sp>
        <p:nvSpPr>
          <p:cNvPr id="6" name="5 CuadroTexto"/>
          <p:cNvSpPr txBox="1"/>
          <p:nvPr/>
        </p:nvSpPr>
        <p:spPr>
          <a:xfrm>
            <a:off x="1912892" y="2963918"/>
            <a:ext cx="945931" cy="1323439"/>
          </a:xfrm>
          <a:prstGeom prst="rect">
            <a:avLst/>
          </a:prstGeom>
          <a:noFill/>
        </p:spPr>
        <p:txBody>
          <a:bodyPr wrap="square" rtlCol="0">
            <a:spAutoFit/>
          </a:bodyPr>
          <a:lstStyle/>
          <a:p>
            <a:r>
              <a:rPr lang="es-ES" sz="8000" b="1" dirty="0" smtClean="0"/>
              <a:t>=</a:t>
            </a:r>
            <a:endParaRPr lang="es-ES" sz="8000" b="1" dirty="0"/>
          </a:p>
        </p:txBody>
      </p:sp>
      <p:sp>
        <p:nvSpPr>
          <p:cNvPr id="7" name="6 CuadroTexto"/>
          <p:cNvSpPr txBox="1"/>
          <p:nvPr/>
        </p:nvSpPr>
        <p:spPr>
          <a:xfrm>
            <a:off x="2669628" y="3205655"/>
            <a:ext cx="2144110" cy="954107"/>
          </a:xfrm>
          <a:prstGeom prst="rect">
            <a:avLst/>
          </a:prstGeom>
          <a:noFill/>
        </p:spPr>
        <p:txBody>
          <a:bodyPr wrap="square" rtlCol="0">
            <a:spAutoFit/>
          </a:bodyPr>
          <a:lstStyle/>
          <a:p>
            <a:r>
              <a:rPr lang="es-ES" sz="2800" b="1" dirty="0" smtClean="0"/>
              <a:t>33 gramos de azúcar</a:t>
            </a:r>
            <a:endParaRPr lang="es-ES" sz="2800" b="1" dirty="0"/>
          </a:p>
        </p:txBody>
      </p:sp>
      <p:pic>
        <p:nvPicPr>
          <p:cNvPr id="8" name="Google Shape;170;p28"/>
          <p:cNvPicPr preferRelativeResize="0"/>
          <p:nvPr/>
        </p:nvPicPr>
        <p:blipFill>
          <a:blip r:embed="rId4">
            <a:alphaModFix/>
          </a:blip>
          <a:stretch>
            <a:fillRect/>
          </a:stretch>
        </p:blipFill>
        <p:spPr>
          <a:xfrm>
            <a:off x="7472855" y="2638098"/>
            <a:ext cx="1469027" cy="1208690"/>
          </a:xfrm>
          <a:prstGeom prst="rect">
            <a:avLst/>
          </a:prstGeom>
          <a:noFill/>
          <a:ln>
            <a:noFill/>
          </a:ln>
        </p:spPr>
      </p:pic>
      <p:sp>
        <p:nvSpPr>
          <p:cNvPr id="10" name="9 CuadroTexto"/>
          <p:cNvSpPr txBox="1"/>
          <p:nvPr/>
        </p:nvSpPr>
        <p:spPr>
          <a:xfrm>
            <a:off x="5323491" y="3000703"/>
            <a:ext cx="2144110" cy="400110"/>
          </a:xfrm>
          <a:prstGeom prst="rect">
            <a:avLst/>
          </a:prstGeom>
          <a:noFill/>
        </p:spPr>
        <p:txBody>
          <a:bodyPr wrap="square" rtlCol="0">
            <a:spAutoFit/>
          </a:bodyPr>
          <a:lstStyle/>
          <a:p>
            <a:r>
              <a:rPr lang="es-ES" sz="2000" b="1" dirty="0" smtClean="0"/>
              <a:t>8 cucharadas</a:t>
            </a:r>
            <a:endParaRPr lang="es-ES" sz="2000" b="1" dirty="0"/>
          </a:p>
        </p:txBody>
      </p:sp>
      <p:sp>
        <p:nvSpPr>
          <p:cNvPr id="11" name="10 CuadroTexto"/>
          <p:cNvSpPr txBox="1"/>
          <p:nvPr/>
        </p:nvSpPr>
        <p:spPr>
          <a:xfrm>
            <a:off x="4587772" y="2937642"/>
            <a:ext cx="945931" cy="1323439"/>
          </a:xfrm>
          <a:prstGeom prst="rect">
            <a:avLst/>
          </a:prstGeom>
          <a:noFill/>
        </p:spPr>
        <p:txBody>
          <a:bodyPr wrap="square" rtlCol="0">
            <a:spAutoFit/>
          </a:bodyPr>
          <a:lstStyle/>
          <a:p>
            <a:r>
              <a:rPr lang="es-ES" sz="8000" b="1" dirty="0" smtClean="0"/>
              <a:t>=</a:t>
            </a:r>
            <a:endParaRPr lang="es-ES" sz="8000" b="1" dirty="0"/>
          </a:p>
        </p:txBody>
      </p:sp>
      <p:pic>
        <p:nvPicPr>
          <p:cNvPr id="12" name="Google Shape;171;p28"/>
          <p:cNvPicPr preferRelativeResize="0"/>
          <p:nvPr/>
        </p:nvPicPr>
        <p:blipFill>
          <a:blip r:embed="rId5">
            <a:alphaModFix/>
          </a:blip>
          <a:stretch>
            <a:fillRect/>
          </a:stretch>
        </p:blipFill>
        <p:spPr>
          <a:xfrm>
            <a:off x="7481067" y="3684204"/>
            <a:ext cx="1463235" cy="1203106"/>
          </a:xfrm>
          <a:prstGeom prst="rect">
            <a:avLst/>
          </a:prstGeom>
          <a:noFill/>
          <a:ln>
            <a:noFill/>
          </a:ln>
        </p:spPr>
      </p:pic>
      <p:sp>
        <p:nvSpPr>
          <p:cNvPr id="13" name="12 CuadroTexto"/>
          <p:cNvSpPr txBox="1"/>
          <p:nvPr/>
        </p:nvSpPr>
        <p:spPr>
          <a:xfrm>
            <a:off x="5318241" y="4025433"/>
            <a:ext cx="2144110" cy="400110"/>
          </a:xfrm>
          <a:prstGeom prst="rect">
            <a:avLst/>
          </a:prstGeom>
          <a:noFill/>
        </p:spPr>
        <p:txBody>
          <a:bodyPr wrap="square" rtlCol="0">
            <a:spAutoFit/>
          </a:bodyPr>
          <a:lstStyle/>
          <a:p>
            <a:r>
              <a:rPr lang="es-ES" sz="2000" b="1" dirty="0" smtClean="0"/>
              <a:t>7 terrones</a:t>
            </a:r>
            <a:endParaRPr lang="es-ES" sz="2000" b="1"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TotalTime>
  <Words>1115</Words>
  <Application>Microsoft Office PowerPoint</Application>
  <PresentationFormat>Presentación en pantalla (16:9)</PresentationFormat>
  <Paragraphs>82</Paragraphs>
  <Slides>22</Slides>
  <Notes>22</Notes>
  <HiddenSlides>0</HiddenSlides>
  <MMClips>0</MMClips>
  <ScaleCrop>false</ScaleCrop>
  <HeadingPairs>
    <vt:vector size="4" baseType="variant">
      <vt:variant>
        <vt:lpstr>Tema</vt:lpstr>
      </vt:variant>
      <vt:variant>
        <vt:i4>1</vt:i4>
      </vt:variant>
      <vt:variant>
        <vt:lpstr>Títulos de diapositiva</vt:lpstr>
      </vt:variant>
      <vt:variant>
        <vt:i4>22</vt:i4>
      </vt:variant>
    </vt:vector>
  </HeadingPairs>
  <TitlesOfParts>
    <vt:vector size="23" baseType="lpstr">
      <vt:lpstr>Simple Light</vt:lpstr>
      <vt:lpstr>AZÚCAR</vt:lpstr>
      <vt:lpstr>ÍNDICE</vt:lpstr>
      <vt:lpstr>AZÚCAR: CÓMO AFECTA NEGATIVAMENTE A NUESTRO ORGANISMO</vt:lpstr>
      <vt:lpstr>2.  ACELERA EL ENVEJECIMIENTO</vt:lpstr>
      <vt:lpstr>3. AUMENTO DE PESO</vt:lpstr>
      <vt:lpstr>5. CREA ADICCIÓN</vt:lpstr>
      <vt:lpstr>2. ¿Cuánta azúcar debe consumir una persona al día?</vt:lpstr>
      <vt:lpstr>Diapositiva 8</vt:lpstr>
      <vt:lpstr>Diapositiva 9</vt:lpstr>
      <vt:lpstr>Diapositiva 10</vt:lpstr>
      <vt:lpstr>Diapositiva 11</vt:lpstr>
      <vt:lpstr>3.1 ¿Qué es el índice glucémico?</vt:lpstr>
      <vt:lpstr>3.2 ¿Cómo afecta al organismo?</vt:lpstr>
      <vt:lpstr>Diapositiva 14</vt:lpstr>
      <vt:lpstr>Diapositiva 15</vt:lpstr>
      <vt:lpstr>    Listas de alimentos con su índice glucémico </vt:lpstr>
      <vt:lpstr>Alimentos de uso común y su nivel de azúcar</vt:lpstr>
      <vt:lpstr>Alimentos de uso común y su nivel de azúcar</vt:lpstr>
      <vt:lpstr>Niveles de azúcar en los alimentos</vt:lpstr>
      <vt:lpstr>Niveles de azúcar en los alimentos</vt:lpstr>
      <vt:lpstr>Diapositiva 21</vt:lpstr>
      <vt:lpstr>FIN</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AZÚCAR</dc:title>
  <cp:lastModifiedBy>PEDRO BAENA</cp:lastModifiedBy>
  <cp:revision>7</cp:revision>
  <dcterms:modified xsi:type="dcterms:W3CDTF">2020-04-14T10:02:52Z</dcterms:modified>
</cp:coreProperties>
</file>